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9" r:id="rId1"/>
    <p:sldMasterId id="2147483745" r:id="rId2"/>
    <p:sldMasterId id="2147483733" r:id="rId3"/>
    <p:sldMasterId id="2147483764" r:id="rId4"/>
  </p:sldMasterIdLst>
  <p:notesMasterIdLst>
    <p:notesMasterId r:id="rId11"/>
  </p:notesMasterIdLst>
  <p:handoutMasterIdLst>
    <p:handoutMasterId r:id="rId12"/>
  </p:handoutMasterIdLst>
  <p:sldIdLst>
    <p:sldId id="331" r:id="rId5"/>
    <p:sldId id="335" r:id="rId6"/>
    <p:sldId id="332" r:id="rId7"/>
    <p:sldId id="300" r:id="rId8"/>
    <p:sldId id="316" r:id="rId9"/>
    <p:sldId id="336" r:id="rId10"/>
  </p:sldIdLst>
  <p:sldSz cx="9144000" cy="6858000" type="screen4x3"/>
  <p:notesSz cx="6794500" cy="9931400"/>
  <p:embeddedFontLst>
    <p:embeddedFont>
      <p:font typeface="Calibri" panose="020F0502020204030204" pitchFamily="34" charset="0"/>
      <p:regular r:id="rId13"/>
      <p:bold r:id="rId14"/>
      <p:italic r:id="rId15"/>
      <p:boldItalic r:id="rId16"/>
    </p:embeddedFont>
    <p:embeddedFont>
      <p:font typeface="AU Passata" panose="020B0604020202020204" charset="0"/>
      <p:regular r:id="rId17"/>
      <p:bold r:id="rId18"/>
    </p:embeddedFont>
    <p:embeddedFont>
      <p:font typeface="AU Peto" panose="020B0604020202020204" charset="0"/>
      <p:bold r:id="rId19"/>
    </p:embeddedFont>
  </p:embeddedFontLst>
  <p:custDataLst>
    <p:tags r:id="rId20"/>
  </p:custDataLst>
  <p:defaultTextStyle>
    <a:defPPr>
      <a:defRPr lang="en-US"/>
    </a:defPPr>
    <a:lvl1pPr algn="l" rtl="0" fontAlgn="base">
      <a:spcBef>
        <a:spcPct val="0"/>
      </a:spcBef>
      <a:spcAft>
        <a:spcPct val="0"/>
      </a:spcAft>
      <a:defRPr sz="3600" kern="1200">
        <a:solidFill>
          <a:schemeClr val="tx1"/>
        </a:solidFill>
        <a:latin typeface="AU Passata" pitchFamily="34" charset="0"/>
        <a:ea typeface="+mn-ea"/>
        <a:cs typeface="+mn-cs"/>
      </a:defRPr>
    </a:lvl1pPr>
    <a:lvl2pPr marL="457200" algn="l" rtl="0" fontAlgn="base">
      <a:spcBef>
        <a:spcPct val="0"/>
      </a:spcBef>
      <a:spcAft>
        <a:spcPct val="0"/>
      </a:spcAft>
      <a:defRPr sz="3600" kern="1200">
        <a:solidFill>
          <a:schemeClr val="tx1"/>
        </a:solidFill>
        <a:latin typeface="AU Passata" pitchFamily="34" charset="0"/>
        <a:ea typeface="+mn-ea"/>
        <a:cs typeface="+mn-cs"/>
      </a:defRPr>
    </a:lvl2pPr>
    <a:lvl3pPr marL="914400" algn="l" rtl="0" fontAlgn="base">
      <a:spcBef>
        <a:spcPct val="0"/>
      </a:spcBef>
      <a:spcAft>
        <a:spcPct val="0"/>
      </a:spcAft>
      <a:defRPr sz="3600" kern="1200">
        <a:solidFill>
          <a:schemeClr val="tx1"/>
        </a:solidFill>
        <a:latin typeface="AU Passata" pitchFamily="34" charset="0"/>
        <a:ea typeface="+mn-ea"/>
        <a:cs typeface="+mn-cs"/>
      </a:defRPr>
    </a:lvl3pPr>
    <a:lvl4pPr marL="1371600" algn="l" rtl="0" fontAlgn="base">
      <a:spcBef>
        <a:spcPct val="0"/>
      </a:spcBef>
      <a:spcAft>
        <a:spcPct val="0"/>
      </a:spcAft>
      <a:defRPr sz="3600" kern="1200">
        <a:solidFill>
          <a:schemeClr val="tx1"/>
        </a:solidFill>
        <a:latin typeface="AU Passata" pitchFamily="34" charset="0"/>
        <a:ea typeface="+mn-ea"/>
        <a:cs typeface="+mn-cs"/>
      </a:defRPr>
    </a:lvl4pPr>
    <a:lvl5pPr marL="1828800" algn="l" rtl="0" fontAlgn="base">
      <a:spcBef>
        <a:spcPct val="0"/>
      </a:spcBef>
      <a:spcAft>
        <a:spcPct val="0"/>
      </a:spcAft>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xmlns="">
        <p15:guide id="1" orient="horz" pos="748">
          <p15:clr>
            <a:srgbClr val="A4A3A4"/>
          </p15:clr>
        </p15:guide>
        <p15:guide id="2" orient="horz" pos="1207">
          <p15:clr>
            <a:srgbClr val="A4A3A4"/>
          </p15:clr>
        </p15:guide>
        <p15:guide id="3" orient="horz" pos="4166">
          <p15:clr>
            <a:srgbClr val="A4A3A4"/>
          </p15:clr>
        </p15:guide>
        <p15:guide id="4" orient="horz" pos="164">
          <p15:clr>
            <a:srgbClr val="A4A3A4"/>
          </p15:clr>
        </p15:guide>
        <p15:guide id="5" orient="horz" pos="3730">
          <p15:clr>
            <a:srgbClr val="A4A3A4"/>
          </p15:clr>
        </p15:guide>
        <p15:guide id="6" pos="185">
          <p15:clr>
            <a:srgbClr val="A4A3A4"/>
          </p15:clr>
        </p15:guide>
        <p15:guide id="7" pos="5591">
          <p15:clr>
            <a:srgbClr val="A4A3A4"/>
          </p15:clr>
        </p15:guide>
      </p15:sldGuideLst>
    </p:ext>
    <p:ext uri="{2D200454-40CA-4A62-9FC3-DE9A4176ACB9}">
      <p15:notesGuideLst xmlns:p15="http://schemas.microsoft.com/office/powerpoint/2012/main" xmlns="">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465" autoAdjust="0"/>
  </p:normalViewPr>
  <p:slideViewPr>
    <p:cSldViewPr>
      <p:cViewPr>
        <p:scale>
          <a:sx n="116" d="100"/>
          <a:sy n="116" d="100"/>
        </p:scale>
        <p:origin x="-1500" y="-72"/>
      </p:cViewPr>
      <p:guideLst>
        <p:guide orient="horz" pos="748"/>
        <p:guide orient="horz" pos="1207"/>
        <p:guide orient="horz" pos="4166"/>
        <p:guide orient="horz" pos="164"/>
        <p:guide orient="horz" pos="3730"/>
        <p:guide pos="185"/>
        <p:guide pos="5591"/>
      </p:guideLst>
    </p:cSldViewPr>
  </p:slideViewPr>
  <p:notesTextViewPr>
    <p:cViewPr>
      <p:scale>
        <a:sx n="100" d="100"/>
        <a:sy n="100" d="100"/>
      </p:scale>
      <p:origin x="0" y="0"/>
    </p:cViewPr>
  </p:notesTextViewPr>
  <p:sorterViewPr>
    <p:cViewPr>
      <p:scale>
        <a:sx n="100" d="100"/>
        <a:sy n="100" d="100"/>
      </p:scale>
      <p:origin x="0" y="-980"/>
    </p:cViewPr>
  </p:sorterViewPr>
  <p:notesViewPr>
    <p:cSldViewPr>
      <p:cViewPr varScale="1">
        <p:scale>
          <a:sx n="49" d="100"/>
          <a:sy n="49" d="100"/>
        </p:scale>
        <p:origin x="2748" y="60"/>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da-DK"/>
          </a:p>
        </p:txBody>
      </p:sp>
      <p:sp>
        <p:nvSpPr>
          <p:cNvPr id="39939" name="Rectangle 3"/>
          <p:cNvSpPr>
            <a:spLocks noGrp="1" noChangeArrowheads="1"/>
          </p:cNvSpPr>
          <p:nvPr>
            <p:ph type="dt" sz="quarter" idx="1"/>
          </p:nvPr>
        </p:nvSpPr>
        <p:spPr bwMode="auto">
          <a:xfrm>
            <a:off x="3848646"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da-DK"/>
          </a:p>
        </p:txBody>
      </p:sp>
      <p:sp>
        <p:nvSpPr>
          <p:cNvPr id="39940" name="Rectangle 4"/>
          <p:cNvSpPr>
            <a:spLocks noGrp="1" noChangeArrowheads="1"/>
          </p:cNvSpPr>
          <p:nvPr>
            <p:ph type="ftr" sz="quarter" idx="2"/>
          </p:nvPr>
        </p:nvSpPr>
        <p:spPr bwMode="auto">
          <a:xfrm>
            <a:off x="2" y="9433107"/>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da-DK"/>
          </a:p>
        </p:txBody>
      </p:sp>
      <p:sp>
        <p:nvSpPr>
          <p:cNvPr id="39941" name="Rectangle 5"/>
          <p:cNvSpPr>
            <a:spLocks noGrp="1" noChangeArrowheads="1"/>
          </p:cNvSpPr>
          <p:nvPr>
            <p:ph type="sldNum" sz="quarter" idx="3"/>
          </p:nvPr>
        </p:nvSpPr>
        <p:spPr bwMode="auto">
          <a:xfrm>
            <a:off x="3848646" y="9433107"/>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2371C55A-2BC6-455E-82A6-E69956BC4AC7}" type="slidenum">
              <a:rPr lang="da-DK"/>
              <a:pPr>
                <a:defRPr/>
              </a:pPr>
              <a:t>‹nr.›</a:t>
            </a:fld>
            <a:endParaRPr lang="da-DK"/>
          </a:p>
        </p:txBody>
      </p:sp>
    </p:spTree>
    <p:extLst>
      <p:ext uri="{BB962C8B-B14F-4D97-AF65-F5344CB8AC3E}">
        <p14:creationId xmlns:p14="http://schemas.microsoft.com/office/powerpoint/2010/main" val="199856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US"/>
          </a:p>
        </p:txBody>
      </p:sp>
      <p:sp>
        <p:nvSpPr>
          <p:cNvPr id="4099" name="Rectangle 3"/>
          <p:cNvSpPr>
            <a:spLocks noGrp="1" noChangeArrowheads="1"/>
          </p:cNvSpPr>
          <p:nvPr>
            <p:ph type="dt" idx="1"/>
          </p:nvPr>
        </p:nvSpPr>
        <p:spPr bwMode="auto">
          <a:xfrm>
            <a:off x="3848646"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7416"/>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9433107"/>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848646" y="9433107"/>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2E15171B-A71B-48F4-81EE-39F96410291A}" type="slidenum">
              <a:rPr lang="en-US"/>
              <a:pPr>
                <a:defRPr/>
              </a:pPr>
              <a:t>‹nr.›</a:t>
            </a:fld>
            <a:endParaRPr lang="en-US"/>
          </a:p>
        </p:txBody>
      </p:sp>
    </p:spTree>
    <p:extLst>
      <p:ext uri="{BB962C8B-B14F-4D97-AF65-F5344CB8AC3E}">
        <p14:creationId xmlns:p14="http://schemas.microsoft.com/office/powerpoint/2010/main" val="2402818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U Passat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eaLnBrk="1" hangingPunct="1"/>
            <a:fld id="{40407A5F-A9D7-4526-AE15-7D93EBAB3224}" type="slidenum">
              <a:rPr lang="en-US" sz="1200" smtClean="0">
                <a:solidFill>
                  <a:prstClr val="black"/>
                </a:solidFill>
              </a:rPr>
              <a:pPr eaLnBrk="1" hangingPunct="1"/>
              <a:t>1</a:t>
            </a:fld>
            <a:endParaRPr lang="en-US"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eaLnBrk="1" hangingPunct="1"/>
            <a:fld id="{40407A5F-A9D7-4526-AE15-7D93EBAB3224}" type="slidenum">
              <a:rPr lang="en-US" sz="1200" smtClean="0">
                <a:solidFill>
                  <a:prstClr val="black"/>
                </a:solidFill>
              </a:rPr>
              <a:pPr eaLnBrk="1" hangingPunct="1"/>
              <a:t>2</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eaLnBrk="1" hangingPunct="1"/>
            <a:fld id="{40407A5F-A9D7-4526-AE15-7D93EBAB3224}" type="slidenum">
              <a:rPr lang="en-US" sz="1200" smtClean="0"/>
              <a:pPr eaLnBrk="1" hangingPunct="1"/>
              <a:t>3</a:t>
            </a:fld>
            <a:endParaRPr lang="en-US" sz="1200" smtClean="0"/>
          </a:p>
        </p:txBody>
      </p:sp>
    </p:spTree>
    <p:extLst>
      <p:ext uri="{BB962C8B-B14F-4D97-AF65-F5344CB8AC3E}">
        <p14:creationId xmlns:p14="http://schemas.microsoft.com/office/powerpoint/2010/main" val="360854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pPr>
              <a:defRPr/>
            </a:pPr>
            <a:fld id="{2E15171B-A71B-48F4-81EE-39F96410291A}" type="slidenum">
              <a:rPr lang="en-US" smtClean="0"/>
              <a:pPr>
                <a:defRPr/>
              </a:pPr>
              <a:t>4</a:t>
            </a:fld>
            <a:endParaRPr lang="en-US"/>
          </a:p>
        </p:txBody>
      </p:sp>
    </p:spTree>
    <p:extLst>
      <p:ext uri="{BB962C8B-B14F-4D97-AF65-F5344CB8AC3E}">
        <p14:creationId xmlns:p14="http://schemas.microsoft.com/office/powerpoint/2010/main" val="819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2E15171B-A71B-48F4-81EE-39F96410291A}" type="slidenum">
              <a:rPr lang="en-US" smtClean="0"/>
              <a:pPr>
                <a:defRPr/>
              </a:pPr>
              <a:t>5</a:t>
            </a:fld>
            <a:endParaRPr lang="en-US"/>
          </a:p>
        </p:txBody>
      </p:sp>
    </p:spTree>
    <p:extLst>
      <p:ext uri="{BB962C8B-B14F-4D97-AF65-F5344CB8AC3E}">
        <p14:creationId xmlns:p14="http://schemas.microsoft.com/office/powerpoint/2010/main" val="117870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E15171B-A71B-48F4-81EE-39F96410291A}" type="slidenum">
              <a:rPr lang="en-US" smtClean="0"/>
              <a:pPr>
                <a:defRPr/>
              </a:pPr>
              <a:t>6</a:t>
            </a:fld>
            <a:endParaRPr lang="en-US"/>
          </a:p>
        </p:txBody>
      </p:sp>
    </p:spTree>
    <p:extLst>
      <p:ext uri="{BB962C8B-B14F-4D97-AF65-F5344CB8AC3E}">
        <p14:creationId xmlns:p14="http://schemas.microsoft.com/office/powerpoint/2010/main" val="56825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chemeClr val="tx2"/>
                </a:solidFill>
                <a:latin typeface="AU Peto" pitchFamily="82"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a:solidFill>
                <a:schemeClr val="bg1"/>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8"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10" name="SD_USR_Name"/>
          <p:cNvSpPr txBox="1">
            <a:spLocks noChangeArrowheads="1"/>
          </p:cNvSpPr>
          <p:nvPr userDrawn="1"/>
        </p:nvSpPr>
        <p:spPr bwMode="auto">
          <a:xfrm>
            <a:off x="287338" y="250825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smtClean="0">
                <a:solidFill>
                  <a:schemeClr val="accent1"/>
                </a:solidFill>
              </a:rPr>
              <a:t> </a:t>
            </a:r>
            <a:endParaRPr lang="en-US" sz="2000" cap="all" dirty="0">
              <a:solidFill>
                <a:schemeClr val="accent1"/>
              </a:solidFill>
            </a:endParaRPr>
          </a:p>
        </p:txBody>
      </p:sp>
      <p:sp>
        <p:nvSpPr>
          <p:cNvPr id="11" name="SD_USR_Position"/>
          <p:cNvSpPr txBox="1">
            <a:spLocks noChangeArrowheads="1"/>
          </p:cNvSpPr>
          <p:nvPr userDrawn="1"/>
        </p:nvSpPr>
        <p:spPr bwMode="auto">
          <a:xfrm>
            <a:off x="287338" y="27860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chemeClr val="accent1"/>
              </a:solidFill>
            </a:endParaRPr>
          </a:p>
        </p:txBody>
      </p:sp>
      <p:sp>
        <p:nvSpPr>
          <p:cNvPr id="12" name="SD_OFF_Parent01"/>
          <p:cNvSpPr txBox="1">
            <a:spLocks noChangeArrowheads="1"/>
          </p:cNvSpPr>
          <p:nvPr userDrawn="1"/>
        </p:nvSpPr>
        <p:spPr bwMode="auto">
          <a:xfrm>
            <a:off x="1047750" y="284163"/>
            <a:ext cx="6908626" cy="571874"/>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dirty="0" smtClean="0">
                <a:solidFill>
                  <a:schemeClr val="bg1"/>
                </a:solidFill>
              </a:rPr>
              <a:t>AARHUS</a:t>
            </a:r>
          </a:p>
          <a:p>
            <a:pPr>
              <a:lnSpc>
                <a:spcPts val="1300"/>
              </a:lnSpc>
              <a:buFont typeface="AU Passata" pitchFamily="34" charset="0"/>
              <a:buNone/>
              <a:defRPr/>
            </a:pPr>
            <a:r>
              <a:rPr lang="en-US" sz="1100" cap="all" dirty="0" smtClean="0">
                <a:solidFill>
                  <a:schemeClr val="bg1"/>
                </a:solidFill>
              </a:rPr>
              <a:t>UNIVERSITET</a:t>
            </a:r>
          </a:p>
          <a:p>
            <a:pPr>
              <a:lnSpc>
                <a:spcPts val="1300"/>
              </a:lnSpc>
              <a:buFont typeface="AU Passata" pitchFamily="34" charset="0"/>
              <a:buNone/>
              <a:defRPr/>
            </a:pPr>
            <a:r>
              <a:rPr lang="en-US" sz="1100" cap="all" dirty="0" smtClean="0">
                <a:solidFill>
                  <a:schemeClr val="bg1"/>
                </a:solidFill>
              </a:rPr>
              <a:t>DESIGN-EM - Research Network</a:t>
            </a:r>
            <a:r>
              <a:rPr lang="en-US" sz="1100" cap="all" baseline="0" dirty="0" smtClean="0">
                <a:solidFill>
                  <a:schemeClr val="bg1"/>
                </a:solidFill>
              </a:rPr>
              <a:t> for Organization design and Emergency Medicine</a:t>
            </a:r>
            <a:endParaRPr lang="en-US" sz="1100" cap="all" dirty="0">
              <a:solidFill>
                <a:schemeClr val="bg1"/>
              </a:solidFill>
            </a:endParaRPr>
          </a:p>
        </p:txBody>
      </p:sp>
      <p:sp>
        <p:nvSpPr>
          <p:cNvPr id="13" name="SD_OFF_UnitName01"/>
          <p:cNvSpPr txBox="1">
            <a:spLocks noChangeArrowheads="1"/>
          </p:cNvSpPr>
          <p:nvPr userDrawn="1"/>
        </p:nvSpPr>
        <p:spPr bwMode="auto">
          <a:xfrm>
            <a:off x="1036985" y="856037"/>
            <a:ext cx="5972522"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smtClean="0">
              <a:solidFill>
                <a:schemeClr val="bg1"/>
              </a:solidFill>
            </a:endParaRPr>
          </a:p>
        </p:txBody>
      </p:sp>
      <p:sp>
        <p:nvSpPr>
          <p:cNvPr id="14" name="SD_FLD_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baseline="0" dirty="0" err="1" smtClean="0">
                <a:solidFill>
                  <a:schemeClr val="bg1"/>
                </a:solidFill>
              </a:rPr>
              <a:t>MaJ</a:t>
            </a:r>
            <a:r>
              <a:rPr lang="en-US" sz="1100" cap="all" baseline="0" dirty="0" smtClean="0">
                <a:solidFill>
                  <a:schemeClr val="bg1"/>
                </a:solidFill>
              </a:rPr>
              <a:t> </a:t>
            </a:r>
            <a:r>
              <a:rPr lang="en-US" sz="1100" cap="all" dirty="0" smtClean="0">
                <a:solidFill>
                  <a:schemeClr val="bg1"/>
                </a:solidFill>
              </a:rPr>
              <a:t>2016</a:t>
            </a:r>
            <a:endParaRPr lang="en-US" sz="1100" cap="all" dirty="0">
              <a:solidFill>
                <a:schemeClr val="bg1"/>
              </a:solidFill>
            </a:endParaRPr>
          </a:p>
        </p:txBody>
      </p:sp>
      <p:sp>
        <p:nvSpPr>
          <p:cNvPr id="15" name="SD_F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chemeClr val="accent1"/>
                </a:solidFill>
                <a:latin typeface="AU Peto" pitchFamily="82" charset="0"/>
              </a:rPr>
              <a:t>UNI      </a:t>
            </a:r>
          </a:p>
        </p:txBody>
      </p:sp>
      <p:grpSp>
        <p:nvGrpSpPr>
          <p:cNvPr id="16" name="grpAuthor" hidden="1"/>
          <p:cNvGrpSpPr>
            <a:grpSpLocks/>
          </p:cNvGrpSpPr>
          <p:nvPr userDrawn="1"/>
        </p:nvGrpSpPr>
        <p:grpSpPr bwMode="auto">
          <a:xfrm>
            <a:off x="4533900" y="6156325"/>
            <a:ext cx="4319588" cy="487363"/>
            <a:chOff x="4533900" y="6156000"/>
            <a:chExt cx="4319588" cy="487710"/>
          </a:xfrm>
        </p:grpSpPr>
        <p:sp>
          <p:nvSpPr>
            <p:cNvPr id="17"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 name="SD_FLD_"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smtClean="0">
                  <a:solidFill>
                    <a:schemeClr val="bg1"/>
                  </a:solidFill>
                </a:rPr>
                <a:t>ACUTE ansøgningen</a:t>
              </a:r>
              <a:endParaRPr lang="en-US" sz="1100" cap="all" dirty="0">
                <a:solidFill>
                  <a:schemeClr val="bg1"/>
                </a:solidFill>
              </a:endParaRPr>
            </a:p>
          </p:txBody>
        </p:sp>
        <p:sp>
          <p:nvSpPr>
            <p:cNvPr id="20" name="SD_USR_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smtClean="0">
                  <a:solidFill>
                    <a:schemeClr val="bg1"/>
                  </a:solidFill>
                </a:rPr>
                <a:t> </a:t>
              </a:r>
              <a:endParaRPr lang="en-US" sz="1100" cap="all" dirty="0">
                <a:solidFill>
                  <a:schemeClr val="bg1"/>
                </a:solidFill>
              </a:endParaRPr>
            </a:p>
          </p:txBody>
        </p:sp>
        <p:sp>
          <p:nvSpPr>
            <p:cNvPr id="21" name="SD_FLD_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smtClean="0">
                  <a:solidFill>
                    <a:schemeClr val="bg1"/>
                  </a:solidFill>
                </a:rPr>
                <a:t>Juni 2014</a:t>
              </a:r>
              <a:endParaRPr lang="da-DK" sz="1100" cap="all" dirty="0">
                <a:solidFill>
                  <a:schemeClr val="bg1"/>
                </a:solidFill>
              </a:endParaRPr>
            </a:p>
          </p:txBody>
        </p:sp>
      </p:grpSp>
      <p:sp>
        <p:nvSpPr>
          <p:cNvPr id="34819" name="SD_FLD_"/>
          <p:cNvSpPr>
            <a:spLocks noGrp="1" noChangeArrowheads="1"/>
          </p:cNvSpPr>
          <p:nvPr>
            <p:ph type="ctrTitle" hasCustomPrompt="1"/>
          </p:nvPr>
        </p:nvSpPr>
        <p:spPr>
          <a:xfrm>
            <a:off x="287338" y="1776679"/>
            <a:ext cx="8564562" cy="510909"/>
          </a:xfrm>
        </p:spPr>
        <p:txBody>
          <a:bodyPr>
            <a:spAutoFit/>
          </a:bodyPr>
          <a:lstStyle>
            <a:lvl1pPr>
              <a:defRPr baseline="0" smtClean="0">
                <a:solidFill>
                  <a:schemeClr val="bg1"/>
                </a:solidFill>
              </a:defRPr>
            </a:lvl1pPr>
          </a:lstStyle>
          <a:p>
            <a:r>
              <a:rPr lang="da-DK" dirty="0" smtClean="0"/>
              <a:t>Prøvehandlinger</a:t>
            </a:r>
          </a:p>
        </p:txBody>
      </p:sp>
      <p:sp>
        <p:nvSpPr>
          <p:cNvPr id="22" name="Rectangle 6"/>
          <p:cNvSpPr>
            <a:spLocks noGrp="1" noChangeArrowheads="1"/>
          </p:cNvSpPr>
          <p:nvPr>
            <p:ph type="sldNum" sz="quarter" idx="10"/>
          </p:nvPr>
        </p:nvSpPr>
        <p:spPr>
          <a:xfrm>
            <a:off x="2555875" y="6453188"/>
            <a:ext cx="404813" cy="144462"/>
          </a:xfrm>
        </p:spPr>
        <p:txBody>
          <a:bodyPr/>
          <a:lstStyle>
            <a:lvl1pPr algn="r">
              <a:lnSpc>
                <a:spcPct val="102000"/>
              </a:lnSpc>
              <a:buFontTx/>
              <a:buNone/>
              <a:defRPr sz="900">
                <a:solidFill>
                  <a:schemeClr val="bg2"/>
                </a:solidFill>
              </a:defRPr>
            </a:lvl1pPr>
          </a:lstStyle>
          <a:p>
            <a:pPr>
              <a:defRPr/>
            </a:pPr>
            <a:fld id="{F1CEB20B-A7F0-45DE-8897-3D42885FCC80}" type="slidenum">
              <a:rPr lang="da-DK"/>
              <a:pPr>
                <a:defRPr/>
              </a:pPr>
              <a:t>‹nr.›</a:t>
            </a:fld>
            <a:endParaRPr lang="da-DK"/>
          </a:p>
        </p:txBody>
      </p:sp>
    </p:spTree>
    <p:extLst>
      <p:ext uri="{BB962C8B-B14F-4D97-AF65-F5344CB8AC3E}">
        <p14:creationId xmlns:p14="http://schemas.microsoft.com/office/powerpoint/2010/main" val="324182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F82BF0-1930-48ED-A4E9-6BF9E24FC5C8}"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348314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F82BF0-1930-48ED-A4E9-6BF9E24FC5C8}"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250927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82BF0-1930-48ED-A4E9-6BF9E24FC5C8}"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167290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F82BF0-1930-48ED-A4E9-6BF9E24FC5C8}"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191526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F82BF0-1930-48ED-A4E9-6BF9E24FC5C8}" type="datetimeFigureOut">
              <a:rPr lang="en-GB" smtClean="0"/>
              <a:t>11/05/2016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334124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F82BF0-1930-48ED-A4E9-6BF9E24FC5C8}" type="datetimeFigureOut">
              <a:rPr lang="en-GB" smtClean="0"/>
              <a:t>11/05/2016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27390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82BF0-1930-48ED-A4E9-6BF9E24FC5C8}" type="datetimeFigureOut">
              <a:rPr lang="en-GB" smtClean="0"/>
              <a:t>11/05/2016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2668978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82BF0-1930-48ED-A4E9-6BF9E24FC5C8}"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1336233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82BF0-1930-48ED-A4E9-6BF9E24FC5C8}"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2796870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F82BF0-1930-48ED-A4E9-6BF9E24FC5C8}"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232329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chemeClr val="tx2"/>
                </a:solidFill>
                <a:latin typeface="AU Peto" pitchFamily="82"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a:solidFill>
                <a:schemeClr val="bg1"/>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pitchFamily="34" charset="0"/>
              <a:buNone/>
            </a:pPr>
            <a:endParaRPr lang="da-DK"/>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8"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10" name="SD_USR_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smtClean="0">
                <a:solidFill>
                  <a:schemeClr val="accent1"/>
                </a:solidFill>
              </a:rPr>
              <a:t> </a:t>
            </a:r>
            <a:endParaRPr lang="en-US" sz="2000" cap="all" dirty="0">
              <a:solidFill>
                <a:schemeClr val="accent1"/>
              </a:solidFill>
            </a:endParaRPr>
          </a:p>
        </p:txBody>
      </p:sp>
      <p:sp>
        <p:nvSpPr>
          <p:cNvPr id="11" name="SD_USR_Position02"/>
          <p:cNvSpPr txBox="1">
            <a:spLocks noChangeArrowheads="1"/>
          </p:cNvSpPr>
          <p:nvPr userDrawn="1"/>
        </p:nvSpPr>
        <p:spPr bwMode="auto">
          <a:xfrm>
            <a:off x="287338" y="330041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chemeClr val="accent1"/>
              </a:solidFill>
            </a:endParaRPr>
          </a:p>
        </p:txBody>
      </p:sp>
      <p:sp>
        <p:nvSpPr>
          <p:cNvPr id="12" name="SD_OFF_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smtClean="0">
                <a:solidFill>
                  <a:schemeClr val="bg1"/>
                </a:solidFill>
              </a:rPr>
              <a:t>AARHUS</a:t>
            </a:r>
          </a:p>
          <a:p>
            <a:pPr>
              <a:lnSpc>
                <a:spcPts val="1300"/>
              </a:lnSpc>
              <a:buFont typeface="AU Passata" pitchFamily="34" charset="0"/>
              <a:buNone/>
              <a:defRPr/>
            </a:pPr>
            <a:r>
              <a:rPr lang="en-US" sz="1100" cap="all" smtClean="0">
                <a:solidFill>
                  <a:schemeClr val="bg1"/>
                </a:solidFill>
              </a:rPr>
              <a:t>UNIVERSITET</a:t>
            </a:r>
            <a:endParaRPr lang="en-US" sz="1100" cap="all" dirty="0">
              <a:solidFill>
                <a:schemeClr val="bg1"/>
              </a:solidFill>
            </a:endParaRPr>
          </a:p>
        </p:txBody>
      </p:sp>
      <p:sp>
        <p:nvSpPr>
          <p:cNvPr id="13" name="SD_OFF_UnitName03"/>
          <p:cNvSpPr txBox="1">
            <a:spLocks noChangeArrowheads="1"/>
          </p:cNvSpPr>
          <p:nvPr userDrawn="1"/>
        </p:nvSpPr>
        <p:spPr bwMode="auto">
          <a:xfrm>
            <a:off x="1047750" y="633600"/>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smtClean="0">
              <a:solidFill>
                <a:schemeClr val="bg1"/>
              </a:solidFill>
            </a:endParaRPr>
          </a:p>
        </p:txBody>
      </p:sp>
      <p:sp>
        <p:nvSpPr>
          <p:cNvPr id="14" name="SD_FLD_Date"/>
          <p:cNvSpPr txBox="1">
            <a:spLocks noChangeArrowheads="1"/>
          </p:cNvSpPr>
          <p:nvPr userDrawn="1"/>
        </p:nvSpPr>
        <p:spPr bwMode="auto">
          <a:xfrm>
            <a:off x="7019843" y="489137"/>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smtClean="0">
                <a:solidFill>
                  <a:schemeClr val="bg1"/>
                </a:solidFill>
              </a:rPr>
              <a:t>Maj 2016</a:t>
            </a:r>
            <a:endParaRPr lang="en-US" sz="1100" cap="all" dirty="0">
              <a:solidFill>
                <a:schemeClr val="bg1"/>
              </a:solidFill>
            </a:endParaRPr>
          </a:p>
        </p:txBody>
      </p:sp>
      <p:sp>
        <p:nvSpPr>
          <p:cNvPr id="15" name="SD_F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chemeClr val="accent1"/>
                </a:solidFill>
                <a:latin typeface="AU Peto" pitchFamily="82" charset="0"/>
              </a:rPr>
              <a:t>UNI      </a:t>
            </a:r>
          </a:p>
        </p:txBody>
      </p:sp>
      <p:grpSp>
        <p:nvGrpSpPr>
          <p:cNvPr id="16" name="grpAuthor" hidden="1"/>
          <p:cNvGrpSpPr>
            <a:grpSpLocks/>
          </p:cNvGrpSpPr>
          <p:nvPr userDrawn="1"/>
        </p:nvGrpSpPr>
        <p:grpSpPr bwMode="auto">
          <a:xfrm>
            <a:off x="4533900" y="6156325"/>
            <a:ext cx="4319588" cy="487363"/>
            <a:chOff x="4533900" y="6156000"/>
            <a:chExt cx="4319588" cy="487710"/>
          </a:xfrm>
        </p:grpSpPr>
        <p:sp>
          <p:nvSpPr>
            <p:cNvPr id="17"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 name="SD_FLD_"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smtClean="0">
                  <a:solidFill>
                    <a:schemeClr val="bg1"/>
                  </a:solidFill>
                </a:rPr>
                <a:t>ACUTE ANSØGNINGEN</a:t>
              </a:r>
              <a:endParaRPr lang="en-US" sz="1100" cap="all" dirty="0">
                <a:solidFill>
                  <a:schemeClr val="bg1"/>
                </a:solidFill>
              </a:endParaRPr>
            </a:p>
          </p:txBody>
        </p:sp>
        <p:sp>
          <p:nvSpPr>
            <p:cNvPr id="20" name="SD_USR_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smtClean="0">
                  <a:solidFill>
                    <a:schemeClr val="bg1"/>
                  </a:solidFill>
                </a:rPr>
                <a:t> </a:t>
              </a:r>
              <a:endParaRPr lang="en-US" sz="1100" cap="all" dirty="0">
                <a:solidFill>
                  <a:schemeClr val="bg1"/>
                </a:solidFill>
              </a:endParaRPr>
            </a:p>
          </p:txBody>
        </p:sp>
        <p:sp>
          <p:nvSpPr>
            <p:cNvPr id="21" name="SD_FLD_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smtClean="0">
                  <a:solidFill>
                    <a:schemeClr val="bg1"/>
                  </a:solidFill>
                </a:rPr>
                <a:t>Juni 2014</a:t>
              </a:r>
              <a:endParaRPr lang="da-DK" sz="1100" cap="all" dirty="0">
                <a:solidFill>
                  <a:schemeClr val="bg1"/>
                </a:solidFill>
              </a:endParaRPr>
            </a:p>
          </p:txBody>
        </p:sp>
      </p:grpSp>
      <p:sp>
        <p:nvSpPr>
          <p:cNvPr id="34819" name="SD_FLD_"/>
          <p:cNvSpPr>
            <a:spLocks noGrp="1" noChangeArrowheads="1"/>
          </p:cNvSpPr>
          <p:nvPr>
            <p:ph type="ctrTitle" hasCustomPrompt="1"/>
          </p:nvPr>
        </p:nvSpPr>
        <p:spPr>
          <a:xfrm>
            <a:off x="287338" y="1776679"/>
            <a:ext cx="8564562" cy="510909"/>
          </a:xfrm>
        </p:spPr>
        <p:txBody>
          <a:bodyPr>
            <a:spAutoFit/>
          </a:bodyPr>
          <a:lstStyle>
            <a:lvl1pPr>
              <a:defRPr baseline="0" smtClean="0">
                <a:solidFill>
                  <a:schemeClr val="bg1"/>
                </a:solidFill>
              </a:defRPr>
            </a:lvl1pPr>
          </a:lstStyle>
          <a:p>
            <a:r>
              <a:rPr lang="da-DK" smtClean="0"/>
              <a:t>ACUTE ansøgningen</a:t>
            </a:r>
            <a:endParaRPr lang="da-DK" dirty="0" smtClean="0"/>
          </a:p>
        </p:txBody>
      </p:sp>
      <p:sp>
        <p:nvSpPr>
          <p:cNvPr id="22" name="Rectangle 6"/>
          <p:cNvSpPr>
            <a:spLocks noGrp="1" noChangeArrowheads="1"/>
          </p:cNvSpPr>
          <p:nvPr>
            <p:ph type="sldNum" sz="quarter" idx="10"/>
          </p:nvPr>
        </p:nvSpPr>
        <p:spPr>
          <a:xfrm>
            <a:off x="2555875" y="6453188"/>
            <a:ext cx="404813" cy="144462"/>
          </a:xfrm>
        </p:spPr>
        <p:txBody>
          <a:bodyPr/>
          <a:lstStyle>
            <a:lvl1pPr algn="r">
              <a:lnSpc>
                <a:spcPct val="102000"/>
              </a:lnSpc>
              <a:buFontTx/>
              <a:buNone/>
              <a:defRPr sz="900">
                <a:solidFill>
                  <a:schemeClr val="bg2"/>
                </a:solidFill>
              </a:defRPr>
            </a:lvl1pPr>
          </a:lstStyle>
          <a:p>
            <a:pPr>
              <a:defRPr/>
            </a:pPr>
            <a:fld id="{360B38B6-5C38-4866-A60D-8FC368FDB313}" type="slidenum">
              <a:rPr lang="da-DK"/>
              <a:pPr>
                <a:defRPr/>
              </a:pPr>
              <a:t>‹nr.›</a:t>
            </a:fld>
            <a:endParaRPr lang="da-DK"/>
          </a:p>
        </p:txBody>
      </p:sp>
      <p:sp>
        <p:nvSpPr>
          <p:cNvPr id="23" name="Pladsholder til indhold 22"/>
          <p:cNvSpPr>
            <a:spLocks noGrp="1"/>
          </p:cNvSpPr>
          <p:nvPr>
            <p:ph sz="quarter" idx="11"/>
          </p:nvPr>
        </p:nvSpPr>
        <p:spPr>
          <a:xfrm>
            <a:off x="8855075" y="528638"/>
            <a:ext cx="914400" cy="9144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Tree>
    <p:extLst>
      <p:ext uri="{BB962C8B-B14F-4D97-AF65-F5344CB8AC3E}">
        <p14:creationId xmlns:p14="http://schemas.microsoft.com/office/powerpoint/2010/main" val="1290396909"/>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F82BF0-1930-48ED-A4E9-6BF9E24FC5C8}"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37F36-EE2A-443A-81FF-DBD04FE6E602}" type="slidenum">
              <a:rPr lang="en-GB" smtClean="0"/>
              <a:t>‹nr.›</a:t>
            </a:fld>
            <a:endParaRPr lang="en-GB"/>
          </a:p>
        </p:txBody>
      </p:sp>
    </p:spTree>
    <p:extLst>
      <p:ext uri="{BB962C8B-B14F-4D97-AF65-F5344CB8AC3E}">
        <p14:creationId xmlns:p14="http://schemas.microsoft.com/office/powerpoint/2010/main" val="342729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77210E-1C3A-4994-A487-C73514D57BAE}"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84755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7210E-1C3A-4994-A487-C73514D57BAE}"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256347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7210E-1C3A-4994-A487-C73514D57BAE}"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193979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77210E-1C3A-4994-A487-C73514D57BAE}"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3292150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77210E-1C3A-4994-A487-C73514D57BAE}" type="datetimeFigureOut">
              <a:rPr lang="en-GB" smtClean="0"/>
              <a:t>11/05/2016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334153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77210E-1C3A-4994-A487-C73514D57BAE}" type="datetimeFigureOut">
              <a:rPr lang="en-GB" smtClean="0"/>
              <a:t>11/05/2016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3522188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7210E-1C3A-4994-A487-C73514D57BAE}" type="datetimeFigureOut">
              <a:rPr lang="en-GB" smtClean="0"/>
              <a:t>11/05/2016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2696771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7210E-1C3A-4994-A487-C73514D57BAE}"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2118044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7210E-1C3A-4994-A487-C73514D57BAE}" type="datetimeFigureOut">
              <a:rPr lang="en-GB" smtClean="0"/>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145882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da-DK" dirty="0" smtClean="0"/>
              <a:t>Klik for at redigere i master</a:t>
            </a:r>
            <a:endParaRPr lang="da-DK"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7ED1AFA9-DAB8-4BB7-A662-0DF313B31243}" type="slidenum">
              <a:rPr lang="da-DK"/>
              <a:pPr>
                <a:defRPr/>
              </a:pPr>
              <a:t>‹nr.›</a:t>
            </a:fld>
            <a:endParaRPr lang="da-DK"/>
          </a:p>
        </p:txBody>
      </p:sp>
    </p:spTree>
    <p:extLst>
      <p:ext uri="{BB962C8B-B14F-4D97-AF65-F5344CB8AC3E}">
        <p14:creationId xmlns:p14="http://schemas.microsoft.com/office/powerpoint/2010/main" val="20559525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7210E-1C3A-4994-A487-C73514D57BAE}"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2137063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7210E-1C3A-4994-A487-C73514D57BAE}" type="datetimeFigureOut">
              <a:rPr lang="en-GB" smtClean="0"/>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84A63-82A1-4ABC-88F3-688AC0C0B457}" type="slidenum">
              <a:rPr lang="en-GB" smtClean="0"/>
              <a:t>‹nr.›</a:t>
            </a:fld>
            <a:endParaRPr lang="en-GB"/>
          </a:p>
        </p:txBody>
      </p:sp>
    </p:spTree>
    <p:extLst>
      <p:ext uri="{BB962C8B-B14F-4D97-AF65-F5344CB8AC3E}">
        <p14:creationId xmlns:p14="http://schemas.microsoft.com/office/powerpoint/2010/main" val="2282273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_Headlines_1">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80CEEF"/>
                </a:solidFill>
                <a:latin typeface="AU Peto" pitchFamily="82"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a:solidFill>
                <a:srgbClr val="FFFFFF"/>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pitchFamily="34" charset="0"/>
              <a:buNone/>
            </a:pPr>
            <a:endParaRPr lang="da-DK">
              <a:solidFill>
                <a:srgbClr val="000000"/>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sp>
          <p:nvSpPr>
            <p:cNvPr id="8"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grpSp>
      <p:sp>
        <p:nvSpPr>
          <p:cNvPr id="9" name="Line 8"/>
          <p:cNvSpPr>
            <a:spLocks noChangeShapeType="1"/>
          </p:cNvSpPr>
          <p:nvPr userDrawn="1"/>
        </p:nvSpPr>
        <p:spPr bwMode="auto">
          <a:xfrm>
            <a:off x="287338" y="23749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0" name="bmkADName"/>
          <p:cNvSpPr txBox="1">
            <a:spLocks noChangeArrowheads="1"/>
          </p:cNvSpPr>
          <p:nvPr userDrawn="1"/>
        </p:nvSpPr>
        <p:spPr bwMode="auto">
          <a:xfrm>
            <a:off x="287338" y="250825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rgbClr val="FFFFFF"/>
              </a:solidFill>
            </a:endParaRPr>
          </a:p>
        </p:txBody>
      </p:sp>
      <p:sp>
        <p:nvSpPr>
          <p:cNvPr id="11" name="bmkADPosition"/>
          <p:cNvSpPr txBox="1">
            <a:spLocks noChangeArrowheads="1"/>
          </p:cNvSpPr>
          <p:nvPr userDrawn="1"/>
        </p:nvSpPr>
        <p:spPr bwMode="auto">
          <a:xfrm>
            <a:off x="287338" y="27860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rgbClr val="FFFFFF"/>
              </a:solidFill>
            </a:endParaRPr>
          </a:p>
        </p:txBody>
      </p:sp>
      <p:sp>
        <p:nvSpPr>
          <p:cNvPr id="12"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dirty="0">
                <a:solidFill>
                  <a:srgbClr val="FFFFFF"/>
                </a:solidFill>
              </a:rPr>
              <a:t>AARHUS</a:t>
            </a:r>
          </a:p>
          <a:p>
            <a:pPr>
              <a:lnSpc>
                <a:spcPts val="1300"/>
              </a:lnSpc>
              <a:buFont typeface="AU Passata" pitchFamily="34" charset="0"/>
              <a:buNone/>
              <a:defRPr/>
            </a:pPr>
            <a:r>
              <a:rPr lang="en-US" sz="1100" cap="all" dirty="0" err="1">
                <a:solidFill>
                  <a:srgbClr val="FFFFFF"/>
                </a:solidFill>
              </a:rPr>
              <a:t>UNIVERSITy</a:t>
            </a:r>
            <a:endParaRPr lang="en-US" sz="1100" cap="all" dirty="0">
              <a:solidFill>
                <a:srgbClr val="FFFFFF"/>
              </a:solidFill>
            </a:endParaRPr>
          </a:p>
        </p:txBody>
      </p:sp>
      <p:sp>
        <p:nvSpPr>
          <p:cNvPr id="13"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r>
              <a:rPr lang="en-US" sz="900" cap="all" dirty="0">
                <a:solidFill>
                  <a:srgbClr val="FFFFFF"/>
                </a:solidFill>
              </a:rPr>
              <a:t>Research Network for Organization Design</a:t>
            </a:r>
          </a:p>
          <a:p>
            <a:pPr>
              <a:lnSpc>
                <a:spcPts val="1080"/>
              </a:lnSpc>
              <a:buFont typeface="AU Passata" pitchFamily="34" charset="0"/>
              <a:buNone/>
              <a:defRPr/>
            </a:pPr>
            <a:r>
              <a:rPr lang="en-US" sz="900" cap="all" dirty="0">
                <a:solidFill>
                  <a:srgbClr val="FFFFFF"/>
                </a:solidFill>
              </a:rPr>
              <a:t>and Emergency Medicine</a:t>
            </a:r>
          </a:p>
        </p:txBody>
      </p:sp>
      <p:sp>
        <p:nvSpPr>
          <p:cNvPr id="14" name="bmkFld2Date"/>
          <p:cNvSpPr txBox="1">
            <a:spLocks noChangeArrowheads="1"/>
          </p:cNvSpPr>
          <p:nvPr userDrawn="1"/>
        </p:nvSpPr>
        <p:spPr bwMode="auto">
          <a:xfrm>
            <a:off x="6804248" y="244475"/>
            <a:ext cx="1439862" cy="381000"/>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endParaRPr lang="en-US" sz="1100" cap="all" dirty="0">
              <a:solidFill>
                <a:srgbClr val="FFFFFF"/>
              </a:solidFill>
            </a:endParaRPr>
          </a:p>
        </p:txBody>
      </p:sp>
      <p:sp>
        <p:nvSpPr>
          <p:cNvPr id="15" name="SD_F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FFFFFF"/>
                </a:solidFill>
                <a:latin typeface="AU Peto" pitchFamily="82" charset="0"/>
              </a:rPr>
              <a:t>UNI      </a:t>
            </a:r>
          </a:p>
        </p:txBody>
      </p:sp>
      <p:grpSp>
        <p:nvGrpSpPr>
          <p:cNvPr id="16" name="grpAuthor" hidden="1"/>
          <p:cNvGrpSpPr>
            <a:grpSpLocks/>
          </p:cNvGrpSpPr>
          <p:nvPr userDrawn="1"/>
        </p:nvGrpSpPr>
        <p:grpSpPr bwMode="auto">
          <a:xfrm>
            <a:off x="4533900" y="6156325"/>
            <a:ext cx="4319588" cy="487363"/>
            <a:chOff x="4533900" y="6156000"/>
            <a:chExt cx="4319588" cy="487710"/>
          </a:xfrm>
        </p:grpSpPr>
        <p:sp>
          <p:nvSpPr>
            <p:cNvPr id="17"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8"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9"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a:solidFill>
                    <a:srgbClr val="FFFFFF"/>
                  </a:solidFill>
                </a:rPr>
                <a:t>Titel på præsentation</a:t>
              </a:r>
              <a:endParaRPr lang="en-US" sz="1100" cap="all" dirty="0">
                <a:solidFill>
                  <a:srgbClr val="FFFFFF"/>
                </a:solidFill>
              </a:endParaRPr>
            </a:p>
          </p:txBody>
        </p:sp>
        <p:sp>
          <p:nvSpPr>
            <p:cNvPr id="20"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a:solidFill>
                    <a:srgbClr val="FFFFFF"/>
                  </a:solidFill>
                </a:rPr>
                <a:t>Navn Navnesen</a:t>
              </a:r>
              <a:endParaRPr lang="en-US" sz="1100" cap="all" dirty="0">
                <a:solidFill>
                  <a:srgbClr val="FFFFFF"/>
                </a:solidFill>
              </a:endParaRPr>
            </a:p>
          </p:txBody>
        </p:sp>
        <p:sp>
          <p:nvSpPr>
            <p:cNvPr id="21"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a:solidFill>
                    <a:srgbClr val="FFFFFF"/>
                  </a:solidFill>
                </a:rPr>
                <a:t>1. september 2011</a:t>
              </a:r>
              <a:endParaRPr lang="da-DK" sz="1100" cap="all" dirty="0">
                <a:solidFill>
                  <a:srgbClr val="FFFFFF"/>
                </a:solidFill>
              </a:endParaRPr>
            </a:p>
          </p:txBody>
        </p:sp>
      </p:grpSp>
      <p:sp>
        <p:nvSpPr>
          <p:cNvPr id="34819" name="bmkFldPresentationTitle04"/>
          <p:cNvSpPr>
            <a:spLocks noGrp="1" noChangeArrowheads="1"/>
          </p:cNvSpPr>
          <p:nvPr>
            <p:ph type="ctrTitle"/>
          </p:nvPr>
        </p:nvSpPr>
        <p:spPr>
          <a:xfrm>
            <a:off x="287338" y="1776679"/>
            <a:ext cx="8564562" cy="510909"/>
          </a:xfrm>
        </p:spPr>
        <p:txBody>
          <a:bodyPr>
            <a:spAutoFit/>
          </a:bodyPr>
          <a:lstStyle>
            <a:lvl1pPr>
              <a:defRPr baseline="0" smtClean="0">
                <a:solidFill>
                  <a:schemeClr val="bg1"/>
                </a:solidFill>
              </a:defRPr>
            </a:lvl1pPr>
          </a:lstStyle>
          <a:p>
            <a:r>
              <a:rPr lang="da-DK" smtClean="0"/>
              <a:t>Klik for at redigere i master</a:t>
            </a:r>
            <a:endParaRPr lang="da-DK" dirty="0" smtClean="0"/>
          </a:p>
        </p:txBody>
      </p:sp>
      <p:sp>
        <p:nvSpPr>
          <p:cNvPr id="22" name="Rectangle 6"/>
          <p:cNvSpPr>
            <a:spLocks noGrp="1" noChangeArrowheads="1"/>
          </p:cNvSpPr>
          <p:nvPr>
            <p:ph type="sldNum" sz="quarter" idx="10"/>
          </p:nvPr>
        </p:nvSpPr>
        <p:spPr>
          <a:xfrm>
            <a:off x="2555875" y="6453188"/>
            <a:ext cx="404813" cy="144462"/>
          </a:xfrm>
        </p:spPr>
        <p:txBody>
          <a:bodyPr/>
          <a:lstStyle>
            <a:lvl1pPr algn="r">
              <a:lnSpc>
                <a:spcPct val="102000"/>
              </a:lnSpc>
              <a:buFontTx/>
              <a:buNone/>
              <a:defRPr sz="900">
                <a:solidFill>
                  <a:schemeClr val="bg2"/>
                </a:solidFill>
              </a:defRPr>
            </a:lvl1pPr>
          </a:lstStyle>
          <a:p>
            <a:pPr>
              <a:defRPr/>
            </a:pPr>
            <a:fld id="{F1CEB20B-A7F0-45DE-8897-3D42885FCC80}"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2757171816"/>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80CEEF"/>
                </a:solidFill>
                <a:latin typeface="AU Peto" pitchFamily="82"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a:solidFill>
                <a:srgbClr val="FFFFFF"/>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pitchFamily="34" charset="0"/>
              <a:buNone/>
            </a:pPr>
            <a:endParaRPr lang="da-DK">
              <a:solidFill>
                <a:srgbClr val="000000"/>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sp>
          <p:nvSpPr>
            <p:cNvPr id="8"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grpSp>
      <p:sp>
        <p:nvSpPr>
          <p:cNvPr id="10" name="bmkADName"/>
          <p:cNvSpPr txBox="1">
            <a:spLocks noChangeArrowheads="1"/>
          </p:cNvSpPr>
          <p:nvPr userDrawn="1"/>
        </p:nvSpPr>
        <p:spPr bwMode="auto">
          <a:xfrm>
            <a:off x="287338" y="250825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rgbClr val="FFFFFF"/>
              </a:solidFill>
            </a:endParaRPr>
          </a:p>
        </p:txBody>
      </p:sp>
      <p:sp>
        <p:nvSpPr>
          <p:cNvPr id="11" name="bmkADPosition"/>
          <p:cNvSpPr txBox="1">
            <a:spLocks noChangeArrowheads="1"/>
          </p:cNvSpPr>
          <p:nvPr userDrawn="1"/>
        </p:nvSpPr>
        <p:spPr bwMode="auto">
          <a:xfrm>
            <a:off x="287338" y="27860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endParaRPr lang="en-US" sz="2000" cap="all" dirty="0">
              <a:solidFill>
                <a:srgbClr val="FFFFFF"/>
              </a:solidFill>
            </a:endParaRPr>
          </a:p>
        </p:txBody>
      </p:sp>
      <p:sp>
        <p:nvSpPr>
          <p:cNvPr id="12"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dirty="0">
                <a:solidFill>
                  <a:srgbClr val="FFFFFF"/>
                </a:solidFill>
              </a:rPr>
              <a:t>AARHUS</a:t>
            </a:r>
          </a:p>
          <a:p>
            <a:pPr>
              <a:lnSpc>
                <a:spcPts val="1300"/>
              </a:lnSpc>
              <a:buFont typeface="AU Passata" pitchFamily="34" charset="0"/>
              <a:buNone/>
              <a:defRPr/>
            </a:pPr>
            <a:r>
              <a:rPr lang="en-US" sz="1100" cap="all" dirty="0" err="1">
                <a:solidFill>
                  <a:srgbClr val="FFFFFF"/>
                </a:solidFill>
              </a:rPr>
              <a:t>UNIVERSITy</a:t>
            </a:r>
            <a:endParaRPr lang="en-US" sz="1100" cap="all" dirty="0">
              <a:solidFill>
                <a:srgbClr val="FFFFFF"/>
              </a:solidFill>
            </a:endParaRPr>
          </a:p>
        </p:txBody>
      </p:sp>
      <p:sp>
        <p:nvSpPr>
          <p:cNvPr id="13"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r>
              <a:rPr lang="en-US" sz="900" cap="all" dirty="0">
                <a:solidFill>
                  <a:srgbClr val="FFFFFF"/>
                </a:solidFill>
              </a:rPr>
              <a:t>Research Network for Organization Design</a:t>
            </a:r>
          </a:p>
          <a:p>
            <a:pPr>
              <a:lnSpc>
                <a:spcPts val="1080"/>
              </a:lnSpc>
              <a:buFont typeface="AU Passata" pitchFamily="34" charset="0"/>
              <a:buNone/>
              <a:defRPr/>
            </a:pPr>
            <a:r>
              <a:rPr lang="en-US" sz="900" cap="all" dirty="0">
                <a:solidFill>
                  <a:srgbClr val="FFFFFF"/>
                </a:solidFill>
              </a:rPr>
              <a:t>and Emergency Medicine</a:t>
            </a:r>
          </a:p>
        </p:txBody>
      </p:sp>
      <p:sp>
        <p:nvSpPr>
          <p:cNvPr id="14" name="bmkFld2Date"/>
          <p:cNvSpPr txBox="1">
            <a:spLocks noChangeArrowheads="1"/>
          </p:cNvSpPr>
          <p:nvPr userDrawn="1"/>
        </p:nvSpPr>
        <p:spPr bwMode="auto">
          <a:xfrm>
            <a:off x="7004640" y="210066"/>
            <a:ext cx="1439862" cy="381000"/>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smtClean="0">
                <a:solidFill>
                  <a:srgbClr val="FFFFFF"/>
                </a:solidFill>
              </a:rPr>
              <a:t>Maj 2016</a:t>
            </a:r>
            <a:endParaRPr lang="en-US" sz="1100" cap="all" dirty="0">
              <a:solidFill>
                <a:srgbClr val="FFFFFF"/>
              </a:solidFill>
            </a:endParaRPr>
          </a:p>
        </p:txBody>
      </p:sp>
      <p:sp>
        <p:nvSpPr>
          <p:cNvPr id="15" name="SD_F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FFFFFF"/>
                </a:solidFill>
                <a:latin typeface="AU Peto" pitchFamily="82" charset="0"/>
              </a:rPr>
              <a:t>UNI      </a:t>
            </a:r>
          </a:p>
        </p:txBody>
      </p:sp>
      <p:grpSp>
        <p:nvGrpSpPr>
          <p:cNvPr id="16" name="grpAuthor" hidden="1"/>
          <p:cNvGrpSpPr>
            <a:grpSpLocks/>
          </p:cNvGrpSpPr>
          <p:nvPr userDrawn="1"/>
        </p:nvGrpSpPr>
        <p:grpSpPr bwMode="auto">
          <a:xfrm>
            <a:off x="4533900" y="6156325"/>
            <a:ext cx="4319588" cy="487363"/>
            <a:chOff x="4533900" y="6156000"/>
            <a:chExt cx="4319588" cy="487710"/>
          </a:xfrm>
        </p:grpSpPr>
        <p:sp>
          <p:nvSpPr>
            <p:cNvPr id="17"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8"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9"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a:solidFill>
                    <a:srgbClr val="FFFFFF"/>
                  </a:solidFill>
                </a:rPr>
                <a:t>Titel på præsentation</a:t>
              </a:r>
              <a:endParaRPr lang="en-US" sz="1100" cap="all" dirty="0">
                <a:solidFill>
                  <a:srgbClr val="FFFFFF"/>
                </a:solidFill>
              </a:endParaRPr>
            </a:p>
          </p:txBody>
        </p:sp>
        <p:sp>
          <p:nvSpPr>
            <p:cNvPr id="20"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a:solidFill>
                    <a:srgbClr val="FFFFFF"/>
                  </a:solidFill>
                </a:rPr>
                <a:t>Navn Navnesen</a:t>
              </a:r>
              <a:endParaRPr lang="en-US" sz="1100" cap="all" dirty="0">
                <a:solidFill>
                  <a:srgbClr val="FFFFFF"/>
                </a:solidFill>
              </a:endParaRPr>
            </a:p>
          </p:txBody>
        </p:sp>
        <p:sp>
          <p:nvSpPr>
            <p:cNvPr id="21"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a:solidFill>
                    <a:srgbClr val="FFFFFF"/>
                  </a:solidFill>
                </a:rPr>
                <a:t>1. september 2011</a:t>
              </a:r>
              <a:endParaRPr lang="da-DK" sz="1100" cap="all" dirty="0">
                <a:solidFill>
                  <a:srgbClr val="FFFFFF"/>
                </a:solidFill>
              </a:endParaRPr>
            </a:p>
          </p:txBody>
        </p:sp>
      </p:grpSp>
      <p:sp>
        <p:nvSpPr>
          <p:cNvPr id="34819" name="bmkFldPresentationTitle04"/>
          <p:cNvSpPr>
            <a:spLocks noGrp="1" noChangeArrowheads="1"/>
          </p:cNvSpPr>
          <p:nvPr>
            <p:ph type="ctrTitle"/>
          </p:nvPr>
        </p:nvSpPr>
        <p:spPr>
          <a:xfrm>
            <a:off x="287338" y="1776679"/>
            <a:ext cx="8564562" cy="510909"/>
          </a:xfrm>
        </p:spPr>
        <p:txBody>
          <a:bodyPr>
            <a:spAutoFit/>
          </a:bodyPr>
          <a:lstStyle>
            <a:lvl1pPr>
              <a:defRPr baseline="0" smtClean="0">
                <a:solidFill>
                  <a:schemeClr val="bg1"/>
                </a:solidFill>
              </a:defRPr>
            </a:lvl1pPr>
          </a:lstStyle>
          <a:p>
            <a:r>
              <a:rPr lang="da-DK" smtClean="0"/>
              <a:t>Klik for at redigere i master</a:t>
            </a:r>
            <a:endParaRPr lang="da-DK" dirty="0" smtClean="0"/>
          </a:p>
        </p:txBody>
      </p:sp>
      <p:sp>
        <p:nvSpPr>
          <p:cNvPr id="22" name="Rectangle 6"/>
          <p:cNvSpPr>
            <a:spLocks noGrp="1" noChangeArrowheads="1"/>
          </p:cNvSpPr>
          <p:nvPr>
            <p:ph type="sldNum" sz="quarter" idx="10"/>
          </p:nvPr>
        </p:nvSpPr>
        <p:spPr>
          <a:xfrm>
            <a:off x="2555875" y="6453188"/>
            <a:ext cx="404813" cy="144462"/>
          </a:xfrm>
        </p:spPr>
        <p:txBody>
          <a:bodyPr/>
          <a:lstStyle>
            <a:lvl1pPr algn="r">
              <a:lnSpc>
                <a:spcPct val="102000"/>
              </a:lnSpc>
              <a:buFontTx/>
              <a:buNone/>
              <a:defRPr sz="900">
                <a:solidFill>
                  <a:schemeClr val="bg2"/>
                </a:solidFill>
              </a:defRPr>
            </a:lvl1pPr>
          </a:lstStyle>
          <a:p>
            <a:pPr>
              <a:defRPr/>
            </a:pPr>
            <a:fld id="{F1CEB20B-A7F0-45DE-8897-3D42885FCC80}"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4189857607"/>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80CEEF"/>
                </a:solidFill>
                <a:latin typeface="AU Peto" pitchFamily="82"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a:solidFill>
                <a:srgbClr val="FFFFFF"/>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pitchFamily="34" charset="0"/>
              <a:buNone/>
            </a:pPr>
            <a:endParaRPr lang="da-DK">
              <a:solidFill>
                <a:srgbClr val="000000"/>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sp>
          <p:nvSpPr>
            <p:cNvPr id="8"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grpSp>
      <p:sp>
        <p:nvSpPr>
          <p:cNvPr id="9" name="Line 8"/>
          <p:cNvSpPr>
            <a:spLocks noChangeShapeType="1"/>
          </p:cNvSpPr>
          <p:nvPr userDrawn="1"/>
        </p:nvSpPr>
        <p:spPr bwMode="auto">
          <a:xfrm>
            <a:off x="287338" y="288925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0" name="bmkAD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a:solidFill>
                  <a:srgbClr val="FFFFFF"/>
                </a:solidFill>
              </a:rPr>
              <a:t>Navn Navnesen</a:t>
            </a:r>
            <a:endParaRPr lang="en-US" sz="2000" cap="all" dirty="0">
              <a:solidFill>
                <a:srgbClr val="FFFFFF"/>
              </a:solidFill>
            </a:endParaRPr>
          </a:p>
        </p:txBody>
      </p:sp>
      <p:sp>
        <p:nvSpPr>
          <p:cNvPr id="11" name="bmkADPosition02"/>
          <p:cNvSpPr txBox="1">
            <a:spLocks noChangeArrowheads="1"/>
          </p:cNvSpPr>
          <p:nvPr userDrawn="1"/>
        </p:nvSpPr>
        <p:spPr bwMode="auto">
          <a:xfrm>
            <a:off x="287338" y="330041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a:solidFill>
                  <a:srgbClr val="FFFFFF"/>
                </a:solidFill>
              </a:rPr>
              <a:t>Titel</a:t>
            </a:r>
            <a:endParaRPr lang="en-US" sz="2000" cap="all" dirty="0">
              <a:solidFill>
                <a:srgbClr val="FFFFFF"/>
              </a:solidFill>
            </a:endParaRPr>
          </a:p>
        </p:txBody>
      </p:sp>
      <p:sp>
        <p:nvSpPr>
          <p:cNvPr id="12" name="bmkOff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dirty="0">
                <a:solidFill>
                  <a:srgbClr val="FFFFFF"/>
                </a:solidFill>
              </a:rPr>
              <a:t>AARHUS</a:t>
            </a:r>
          </a:p>
          <a:p>
            <a:pPr>
              <a:lnSpc>
                <a:spcPts val="1300"/>
              </a:lnSpc>
              <a:buFont typeface="AU Passata" pitchFamily="34" charset="0"/>
              <a:buNone/>
              <a:defRPr/>
            </a:pPr>
            <a:r>
              <a:rPr lang="en-US" sz="1100" cap="all" dirty="0" err="1">
                <a:solidFill>
                  <a:srgbClr val="FFFFFF"/>
                </a:solidFill>
              </a:rPr>
              <a:t>UNIVERSITy</a:t>
            </a:r>
            <a:endParaRPr lang="en-US" sz="1100" cap="all" dirty="0">
              <a:solidFill>
                <a:srgbClr val="FFFFFF"/>
              </a:solidFill>
            </a:endParaRPr>
          </a:p>
        </p:txBody>
      </p:sp>
      <p:sp>
        <p:nvSpPr>
          <p:cNvPr id="13" name="bmkOffUnitName03"/>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r>
              <a:rPr lang="en-US" sz="900" cap="all" dirty="0">
                <a:solidFill>
                  <a:srgbClr val="FFFFFF"/>
                </a:solidFill>
              </a:rPr>
              <a:t>Research Network for Organization Design</a:t>
            </a:r>
          </a:p>
          <a:p>
            <a:pPr>
              <a:lnSpc>
                <a:spcPts val="1080"/>
              </a:lnSpc>
              <a:buFont typeface="AU Passata" pitchFamily="34" charset="0"/>
              <a:buNone/>
              <a:defRPr/>
            </a:pPr>
            <a:r>
              <a:rPr lang="en-US" sz="900" cap="all" dirty="0">
                <a:solidFill>
                  <a:srgbClr val="FFFFFF"/>
                </a:solidFill>
              </a:rPr>
              <a:t>and Emergency Medicine</a:t>
            </a:r>
          </a:p>
        </p:txBody>
      </p:sp>
      <p:sp>
        <p:nvSpPr>
          <p:cNvPr id="14" name="bmkFld5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a:solidFill>
                  <a:srgbClr val="FFFFFF"/>
                </a:solidFill>
              </a:rPr>
              <a:t>1. september 2011</a:t>
            </a:r>
            <a:endParaRPr lang="en-US" sz="1100" cap="all" dirty="0">
              <a:solidFill>
                <a:srgbClr val="FFFFFF"/>
              </a:solidFill>
            </a:endParaRPr>
          </a:p>
        </p:txBody>
      </p:sp>
      <p:sp>
        <p:nvSpPr>
          <p:cNvPr id="15" name="SD_FGD_FrontPage"/>
          <p:cNvSpPr txBox="1">
            <a:spLocks noChangeArrowheads="1"/>
          </p:cNvSpPr>
          <p:nvPr userDrawn="1"/>
        </p:nvSpPr>
        <p:spPr bwMode="auto">
          <a:xfrm>
            <a:off x="2289175" y="5734050"/>
            <a:ext cx="656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spcBef>
                <a:spcPct val="0"/>
              </a:spcBef>
              <a:spcAft>
                <a:spcPct val="0"/>
              </a:spcAft>
              <a:defRPr sz="3600">
                <a:solidFill>
                  <a:schemeClr val="tx1"/>
                </a:solidFill>
                <a:latin typeface="AU Passata" pitchFamily="34" charset="0"/>
              </a:defRPr>
            </a:lvl6pPr>
            <a:lvl7pPr marL="2971800" indent="-228600" eaLnBrk="0" fontAlgn="base" hangingPunct="0">
              <a:spcBef>
                <a:spcPct val="0"/>
              </a:spcBef>
              <a:spcAft>
                <a:spcPct val="0"/>
              </a:spcAft>
              <a:defRPr sz="3600">
                <a:solidFill>
                  <a:schemeClr val="tx1"/>
                </a:solidFill>
                <a:latin typeface="AU Passata" pitchFamily="34" charset="0"/>
              </a:defRPr>
            </a:lvl7pPr>
            <a:lvl8pPr marL="3429000" indent="-228600" eaLnBrk="0" fontAlgn="base" hangingPunct="0">
              <a:spcBef>
                <a:spcPct val="0"/>
              </a:spcBef>
              <a:spcAft>
                <a:spcPct val="0"/>
              </a:spcAft>
              <a:defRPr sz="3600">
                <a:solidFill>
                  <a:schemeClr val="tx1"/>
                </a:solidFill>
                <a:latin typeface="AU Passata" pitchFamily="34" charset="0"/>
              </a:defRPr>
            </a:lvl8pPr>
            <a:lvl9pPr marL="3886200" indent="-228600" eaLnBrk="0" fontAlgn="base" hangingPunct="0">
              <a:spcBef>
                <a:spcPct val="0"/>
              </a:spcBef>
              <a:spcAft>
                <a:spcPct val="0"/>
              </a:spcAft>
              <a:defRPr sz="3600">
                <a:solidFill>
                  <a:schemeClr val="tx1"/>
                </a:solidFill>
                <a:latin typeface="AU Passata" pitchFamily="34" charset="0"/>
              </a:defRPr>
            </a:lvl9pPr>
          </a:lstStyle>
          <a:p>
            <a:pPr algn="r" eaLnBrk="1" hangingPunct="1">
              <a:lnSpc>
                <a:spcPts val="5700"/>
              </a:lnSpc>
              <a:buFont typeface="AU Passata" pitchFamily="34" charset="0"/>
              <a:buNone/>
            </a:pPr>
            <a:r>
              <a:rPr lang="da-DK" sz="5700">
                <a:solidFill>
                  <a:srgbClr val="FFFFFF"/>
                </a:solidFill>
                <a:latin typeface="AU Peto" pitchFamily="82" charset="0"/>
              </a:rPr>
              <a:t>UNI      </a:t>
            </a:r>
          </a:p>
        </p:txBody>
      </p:sp>
      <p:grpSp>
        <p:nvGrpSpPr>
          <p:cNvPr id="16" name="grpAuthor" hidden="1"/>
          <p:cNvGrpSpPr>
            <a:grpSpLocks/>
          </p:cNvGrpSpPr>
          <p:nvPr userDrawn="1"/>
        </p:nvGrpSpPr>
        <p:grpSpPr bwMode="auto">
          <a:xfrm>
            <a:off x="4533900" y="6156325"/>
            <a:ext cx="4319588" cy="487363"/>
            <a:chOff x="4533900" y="6156000"/>
            <a:chExt cx="4319588" cy="487710"/>
          </a:xfrm>
        </p:grpSpPr>
        <p:sp>
          <p:nvSpPr>
            <p:cNvPr id="17"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8"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9" name="bmkFldPresentationTitle05"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a:solidFill>
                    <a:srgbClr val="FFFFFF"/>
                  </a:solidFill>
                </a:rPr>
                <a:t>TITEL PÅ PRÆSENTATION</a:t>
              </a:r>
              <a:endParaRPr lang="en-US" sz="1100" cap="all" dirty="0">
                <a:solidFill>
                  <a:srgbClr val="FFFFFF"/>
                </a:solidFill>
              </a:endParaRPr>
            </a:p>
          </p:txBody>
        </p:sp>
        <p:sp>
          <p:nvSpPr>
            <p:cNvPr id="20" name="bmkAD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a:solidFill>
                    <a:srgbClr val="FFFFFF"/>
                  </a:solidFill>
                </a:rPr>
                <a:t>Navn Navnesen</a:t>
              </a:r>
              <a:endParaRPr lang="en-US" sz="1100" cap="all" dirty="0">
                <a:solidFill>
                  <a:srgbClr val="FFFFFF"/>
                </a:solidFill>
              </a:endParaRPr>
            </a:p>
          </p:txBody>
        </p:sp>
        <p:sp>
          <p:nvSpPr>
            <p:cNvPr id="21" name="bmkFld4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a:solidFill>
                    <a:srgbClr val="FFFFFF"/>
                  </a:solidFill>
                </a:rPr>
                <a:t>1. september 2011</a:t>
              </a:r>
              <a:endParaRPr lang="da-DK" sz="1100" cap="all" dirty="0">
                <a:solidFill>
                  <a:srgbClr val="FFFFFF"/>
                </a:solidFill>
              </a:endParaRPr>
            </a:p>
          </p:txBody>
        </p:sp>
      </p:grpSp>
      <p:sp>
        <p:nvSpPr>
          <p:cNvPr id="34819" name="bmkFldPresentationTitle04"/>
          <p:cNvSpPr>
            <a:spLocks noGrp="1" noChangeArrowheads="1"/>
          </p:cNvSpPr>
          <p:nvPr>
            <p:ph type="ctrTitle"/>
          </p:nvPr>
        </p:nvSpPr>
        <p:spPr>
          <a:xfrm>
            <a:off x="287338" y="1776679"/>
            <a:ext cx="8564562" cy="510909"/>
          </a:xfrm>
        </p:spPr>
        <p:txBody>
          <a:bodyPr>
            <a:spAutoFit/>
          </a:bodyPr>
          <a:lstStyle>
            <a:lvl1pPr>
              <a:defRPr baseline="0" smtClean="0">
                <a:solidFill>
                  <a:schemeClr val="bg1"/>
                </a:solidFill>
              </a:defRPr>
            </a:lvl1pPr>
          </a:lstStyle>
          <a:p>
            <a:r>
              <a:rPr lang="da-DK" smtClean="0"/>
              <a:t>Klik for at redigere i master</a:t>
            </a:r>
            <a:endParaRPr lang="da-DK" dirty="0" smtClean="0"/>
          </a:p>
        </p:txBody>
      </p:sp>
      <p:sp>
        <p:nvSpPr>
          <p:cNvPr id="22" name="Rectangle 6"/>
          <p:cNvSpPr>
            <a:spLocks noGrp="1" noChangeArrowheads="1"/>
          </p:cNvSpPr>
          <p:nvPr>
            <p:ph type="sldNum" sz="quarter" idx="10"/>
          </p:nvPr>
        </p:nvSpPr>
        <p:spPr>
          <a:xfrm>
            <a:off x="2555875" y="6453188"/>
            <a:ext cx="404813" cy="144462"/>
          </a:xfrm>
        </p:spPr>
        <p:txBody>
          <a:bodyPr/>
          <a:lstStyle>
            <a:lvl1pPr algn="r">
              <a:lnSpc>
                <a:spcPct val="102000"/>
              </a:lnSpc>
              <a:buFontTx/>
              <a:buNone/>
              <a:defRPr sz="900">
                <a:solidFill>
                  <a:schemeClr val="bg2"/>
                </a:solidFill>
              </a:defRPr>
            </a:lvl1pPr>
          </a:lstStyle>
          <a:p>
            <a:pPr>
              <a:defRPr/>
            </a:pPr>
            <a:fld id="{360B38B6-5C38-4866-A60D-8FC368FDB313}"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692914528"/>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77482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510909"/>
          </a:xfrm>
        </p:spPr>
        <p:txBody>
          <a:bodyPr>
            <a:spAutoFit/>
          </a:bodyPr>
          <a:lstStyle/>
          <a:p>
            <a:r>
              <a:rPr lang="da-DK" smtClean="0"/>
              <a:t>Klik for at redigere i master</a:t>
            </a:r>
            <a:endParaRPr lang="da-DK"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7ED1AFA9-DAB8-4BB7-A662-0DF313B31243}"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5574629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5" name="Line 13"/>
          <p:cNvSpPr>
            <a:spLocks noChangeShapeType="1"/>
          </p:cNvSpPr>
          <p:nvPr userDrawn="1"/>
        </p:nvSpPr>
        <p:spPr bwMode="auto">
          <a:xfrm>
            <a:off x="287338" y="177482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6"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7"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510909"/>
          </a:xfrm>
        </p:spPr>
        <p:txBody>
          <a:bodyPr>
            <a:spAutoFit/>
          </a:bodyPr>
          <a:lstStyle/>
          <a:p>
            <a:r>
              <a:rPr lang="da-DK" smtClean="0"/>
              <a:t>Klik for at redigere i master</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Rectangle 6"/>
          <p:cNvSpPr>
            <a:spLocks noGrp="1" noChangeArrowheads="1"/>
          </p:cNvSpPr>
          <p:nvPr>
            <p:ph type="sldNum" sz="quarter" idx="10"/>
          </p:nvPr>
        </p:nvSpPr>
        <p:spPr/>
        <p:txBody>
          <a:bodyPr/>
          <a:lstStyle>
            <a:lvl1pPr>
              <a:defRPr/>
            </a:lvl1pPr>
          </a:lstStyle>
          <a:p>
            <a:pPr>
              <a:defRPr/>
            </a:pPr>
            <a:fld id="{F0A14B38-5C6F-45FE-BBCB-39FF3F11B347}"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203352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3" name="Line 13"/>
          <p:cNvSpPr>
            <a:spLocks noChangeShapeType="1"/>
          </p:cNvSpPr>
          <p:nvPr userDrawn="1"/>
        </p:nvSpPr>
        <p:spPr bwMode="auto">
          <a:xfrm>
            <a:off x="287338" y="177482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4"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5"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510909"/>
          </a:xfrm>
        </p:spPr>
        <p:txBody>
          <a:bodyPr>
            <a:spAutoFit/>
          </a:bodyPr>
          <a:lstStyle/>
          <a:p>
            <a:r>
              <a:rPr lang="da-DK" smtClean="0"/>
              <a:t>Klik for at redigere i master</a:t>
            </a:r>
            <a:endParaRPr lang="da-DK" dirty="0"/>
          </a:p>
        </p:txBody>
      </p:sp>
      <p:sp>
        <p:nvSpPr>
          <p:cNvPr id="6" name="Rectangle 6"/>
          <p:cNvSpPr>
            <a:spLocks noGrp="1" noChangeArrowheads="1"/>
          </p:cNvSpPr>
          <p:nvPr>
            <p:ph type="sldNum" sz="quarter" idx="10"/>
          </p:nvPr>
        </p:nvSpPr>
        <p:spPr/>
        <p:txBody>
          <a:bodyPr/>
          <a:lstStyle>
            <a:lvl1pPr>
              <a:defRPr/>
            </a:lvl1pPr>
          </a:lstStyle>
          <a:p>
            <a:pPr>
              <a:defRPr/>
            </a:pPr>
            <a:fld id="{4E4E3E8E-D2E7-4B1A-BDAE-FD216B20B7E3}"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3858104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CDBE46-BF4A-470A-8733-C5F4095B1DFF}"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4097827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i master</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144609E9-3C10-404B-B714-545025F3F296}"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399075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5" name="Line 13"/>
          <p:cNvSpPr>
            <a:spLocks noChangeShapeType="1"/>
          </p:cNvSpPr>
          <p:nvPr userDrawn="1"/>
        </p:nvSpPr>
        <p:spPr bwMode="auto">
          <a:xfrm>
            <a:off x="287338" y="177482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7"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1187450"/>
            <a:ext cx="8564562" cy="510909"/>
          </a:xfrm>
        </p:spPr>
        <p:txBody>
          <a:bodyPr>
            <a:spAutoFit/>
          </a:bodyPr>
          <a:lstStyle/>
          <a:p>
            <a:r>
              <a:rPr lang="da-DK" smtClean="0"/>
              <a:t>Klik for at redigere i master</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Rectangle 6"/>
          <p:cNvSpPr>
            <a:spLocks noGrp="1" noChangeArrowheads="1"/>
          </p:cNvSpPr>
          <p:nvPr>
            <p:ph type="sldNum" sz="quarter" idx="10"/>
          </p:nvPr>
        </p:nvSpPr>
        <p:spPr/>
        <p:txBody>
          <a:bodyPr/>
          <a:lstStyle>
            <a:lvl1pPr>
              <a:defRPr/>
            </a:lvl1pPr>
          </a:lstStyle>
          <a:p>
            <a:pPr>
              <a:defRPr/>
            </a:pPr>
            <a:fld id="{F0A14B38-5C6F-45FE-BBCB-39FF3F11B347}" type="slidenum">
              <a:rPr lang="da-DK"/>
              <a:pPr>
                <a:defRPr/>
              </a:pPr>
              <a:t>‹nr.›</a:t>
            </a:fld>
            <a:endParaRPr lang="da-DK"/>
          </a:p>
        </p:txBody>
      </p:sp>
    </p:spTree>
    <p:extLst>
      <p:ext uri="{BB962C8B-B14F-4D97-AF65-F5344CB8AC3E}">
        <p14:creationId xmlns:p14="http://schemas.microsoft.com/office/powerpoint/2010/main" val="1879378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7"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1021818"/>
          </a:xfrm>
        </p:spPr>
        <p:txBody>
          <a:bodyPr>
            <a:spAutoFit/>
          </a:bodyPr>
          <a:lstStyle/>
          <a:p>
            <a:r>
              <a:rPr lang="da-DK" smtClean="0"/>
              <a:t>Klik for at redigere i master</a:t>
            </a:r>
            <a:endParaRPr lang="da-DK" dirty="0"/>
          </a:p>
        </p:txBody>
      </p:sp>
      <p:sp>
        <p:nvSpPr>
          <p:cNvPr id="3" name="Content Placeholder 2"/>
          <p:cNvSpPr>
            <a:spLocks noGrp="1"/>
          </p:cNvSpPr>
          <p:nvPr>
            <p:ph sz="half" idx="1"/>
          </p:nvPr>
        </p:nvSpPr>
        <p:spPr>
          <a:xfrm>
            <a:off x="539552" y="2279551"/>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Rectangle 6"/>
          <p:cNvSpPr>
            <a:spLocks noGrp="1" noChangeArrowheads="1"/>
          </p:cNvSpPr>
          <p:nvPr>
            <p:ph type="sldNum" sz="quarter" idx="10"/>
          </p:nvPr>
        </p:nvSpPr>
        <p:spPr/>
        <p:txBody>
          <a:bodyPr/>
          <a:lstStyle>
            <a:lvl1pPr>
              <a:defRPr/>
            </a:lvl1pPr>
          </a:lstStyle>
          <a:p>
            <a:pPr>
              <a:defRPr/>
            </a:pPr>
            <a:endParaRPr lang="da-DK" dirty="0">
              <a:solidFill>
                <a:srgbClr val="009EE0"/>
              </a:solidFill>
            </a:endParaRPr>
          </a:p>
        </p:txBody>
      </p:sp>
    </p:spTree>
    <p:extLst>
      <p:ext uri="{BB962C8B-B14F-4D97-AF65-F5344CB8AC3E}">
        <p14:creationId xmlns:p14="http://schemas.microsoft.com/office/powerpoint/2010/main" val="3050393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3"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4"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5"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2" name="Title 1"/>
          <p:cNvSpPr>
            <a:spLocks noGrp="1"/>
          </p:cNvSpPr>
          <p:nvPr>
            <p:ph type="title"/>
          </p:nvPr>
        </p:nvSpPr>
        <p:spPr>
          <a:xfrm>
            <a:off x="287338" y="1187450"/>
            <a:ext cx="8564562" cy="1044000"/>
          </a:xfrm>
        </p:spPr>
        <p:txBody>
          <a:bodyPr>
            <a:spAutoFit/>
          </a:bodyPr>
          <a:lstStyle/>
          <a:p>
            <a:r>
              <a:rPr lang="da-DK" smtClean="0"/>
              <a:t>Klik for at redigere i master</a:t>
            </a:r>
            <a:endParaRPr lang="da-DK" dirty="0"/>
          </a:p>
        </p:txBody>
      </p:sp>
      <p:sp>
        <p:nvSpPr>
          <p:cNvPr id="6" name="Rectangle 6"/>
          <p:cNvSpPr>
            <a:spLocks noGrp="1" noChangeArrowheads="1"/>
          </p:cNvSpPr>
          <p:nvPr>
            <p:ph type="sldNum" sz="quarter" idx="10"/>
          </p:nvPr>
        </p:nvSpPr>
        <p:spPr/>
        <p:txBody>
          <a:bodyPr/>
          <a:lstStyle>
            <a:lvl1pPr>
              <a:defRPr/>
            </a:lvl1pPr>
          </a:lstStyle>
          <a:p>
            <a:pPr>
              <a:defRPr/>
            </a:pPr>
            <a:fld id="{5ECA0B30-5031-4266-AEA1-D2651D6EF00D}"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1098355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0B261C30-0A0A-46F6-82EA-317FC016C271}" type="slidenum">
              <a:rPr lang="da-DK">
                <a:solidFill>
                  <a:srgbClr val="009EE0"/>
                </a:solidFill>
              </a:rPr>
              <a:pPr>
                <a:defRPr/>
              </a:pPr>
              <a:t>‹nr.›</a:t>
            </a:fld>
            <a:endParaRPr lang="da-DK">
              <a:solidFill>
                <a:srgbClr val="009EE0"/>
              </a:solidFill>
            </a:endParaRPr>
          </a:p>
        </p:txBody>
      </p:sp>
    </p:spTree>
    <p:extLst>
      <p:ext uri="{BB962C8B-B14F-4D97-AF65-F5344CB8AC3E}">
        <p14:creationId xmlns:p14="http://schemas.microsoft.com/office/powerpoint/2010/main" val="37092567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3" name="Line 13"/>
          <p:cNvSpPr>
            <a:spLocks noChangeShapeType="1"/>
          </p:cNvSpPr>
          <p:nvPr userDrawn="1"/>
        </p:nvSpPr>
        <p:spPr bwMode="auto">
          <a:xfrm>
            <a:off x="287338" y="177482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4"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1187450"/>
            <a:ext cx="8564562" cy="510909"/>
          </a:xfrm>
        </p:spPr>
        <p:txBody>
          <a:bodyPr>
            <a:spAutoFit/>
          </a:bodyPr>
          <a:lstStyle/>
          <a:p>
            <a:r>
              <a:rPr lang="da-DK" smtClean="0"/>
              <a:t>Klik for at redigere i master</a:t>
            </a:r>
            <a:endParaRPr lang="da-DK" dirty="0"/>
          </a:p>
        </p:txBody>
      </p:sp>
      <p:sp>
        <p:nvSpPr>
          <p:cNvPr id="6" name="Rectangle 6"/>
          <p:cNvSpPr>
            <a:spLocks noGrp="1" noChangeArrowheads="1"/>
          </p:cNvSpPr>
          <p:nvPr>
            <p:ph type="sldNum" sz="quarter" idx="10"/>
          </p:nvPr>
        </p:nvSpPr>
        <p:spPr/>
        <p:txBody>
          <a:bodyPr/>
          <a:lstStyle>
            <a:lvl1pPr>
              <a:defRPr/>
            </a:lvl1pPr>
          </a:lstStyle>
          <a:p>
            <a:pPr>
              <a:defRPr/>
            </a:pPr>
            <a:fld id="{4E4E3E8E-D2E7-4B1A-BDAE-FD216B20B7E3}" type="slidenum">
              <a:rPr lang="da-DK"/>
              <a:pPr>
                <a:defRPr/>
              </a:pPr>
              <a:t>‹nr.›</a:t>
            </a:fld>
            <a:endParaRPr lang="da-DK"/>
          </a:p>
        </p:txBody>
      </p:sp>
    </p:spTree>
    <p:extLst>
      <p:ext uri="{BB962C8B-B14F-4D97-AF65-F5344CB8AC3E}">
        <p14:creationId xmlns:p14="http://schemas.microsoft.com/office/powerpoint/2010/main" val="199778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CDBE46-BF4A-470A-8733-C5F4095B1DFF}" type="slidenum">
              <a:rPr lang="da-DK"/>
              <a:pPr>
                <a:defRPr/>
              </a:pPr>
              <a:t>‹nr.›</a:t>
            </a:fld>
            <a:endParaRPr lang="da-DK"/>
          </a:p>
        </p:txBody>
      </p:sp>
    </p:spTree>
    <p:extLst>
      <p:ext uri="{BB962C8B-B14F-4D97-AF65-F5344CB8AC3E}">
        <p14:creationId xmlns:p14="http://schemas.microsoft.com/office/powerpoint/2010/main" val="393780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i master</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144609E9-3C10-404B-B714-545025F3F296}" type="slidenum">
              <a:rPr lang="da-DK"/>
              <a:pPr>
                <a:defRPr/>
              </a:pPr>
              <a:t>‹nr.›</a:t>
            </a:fld>
            <a:endParaRPr lang="da-DK"/>
          </a:p>
        </p:txBody>
      </p:sp>
    </p:spTree>
    <p:extLst>
      <p:ext uri="{BB962C8B-B14F-4D97-AF65-F5344CB8AC3E}">
        <p14:creationId xmlns:p14="http://schemas.microsoft.com/office/powerpoint/2010/main" val="71889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5"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7"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1187450"/>
            <a:ext cx="8564562" cy="1021818"/>
          </a:xfrm>
        </p:spPr>
        <p:txBody>
          <a:bodyPr>
            <a:spAutoFit/>
          </a:bodyPr>
          <a:lstStyle/>
          <a:p>
            <a:r>
              <a:rPr lang="da-DK" smtClean="0"/>
              <a:t>Klik for at redigere i master</a:t>
            </a:r>
            <a:endParaRPr lang="da-DK" dirty="0"/>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Rectangle 6"/>
          <p:cNvSpPr>
            <a:spLocks noGrp="1" noChangeArrowheads="1"/>
          </p:cNvSpPr>
          <p:nvPr>
            <p:ph type="sldNum" sz="quarter" idx="10"/>
          </p:nvPr>
        </p:nvSpPr>
        <p:spPr/>
        <p:txBody>
          <a:bodyPr/>
          <a:lstStyle>
            <a:lvl1pPr>
              <a:defRPr/>
            </a:lvl1pPr>
          </a:lstStyle>
          <a:p>
            <a:pPr>
              <a:defRPr/>
            </a:pPr>
            <a:fld id="{7AEFCB64-8C52-406F-AB24-D34B15995CD5}" type="slidenum">
              <a:rPr lang="da-DK"/>
              <a:pPr>
                <a:defRPr/>
              </a:pPr>
              <a:t>‹nr.›</a:t>
            </a:fld>
            <a:endParaRPr lang="da-DK"/>
          </a:p>
        </p:txBody>
      </p:sp>
    </p:spTree>
    <p:extLst>
      <p:ext uri="{BB962C8B-B14F-4D97-AF65-F5344CB8AC3E}">
        <p14:creationId xmlns:p14="http://schemas.microsoft.com/office/powerpoint/2010/main" val="24553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3" name="Line 49"/>
          <p:cNvSpPr>
            <a:spLocks noChangeShapeType="1"/>
          </p:cNvSpPr>
          <p:nvPr userDrawn="1"/>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4" name="Line 50"/>
          <p:cNvSpPr>
            <a:spLocks noChangeShapeType="1"/>
          </p:cNvSpPr>
          <p:nvPr userDrawn="1"/>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5" name="Line 13"/>
          <p:cNvSpPr>
            <a:spLocks noChangeShapeType="1"/>
          </p:cNvSpPr>
          <p:nvPr userDrawn="1"/>
        </p:nvSpPr>
        <p:spPr bwMode="auto">
          <a:xfrm>
            <a:off x="287338" y="2278063"/>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1187450"/>
            <a:ext cx="8564562" cy="1044000"/>
          </a:xfrm>
        </p:spPr>
        <p:txBody>
          <a:bodyPr>
            <a:spAutoFit/>
          </a:bodyPr>
          <a:lstStyle/>
          <a:p>
            <a:r>
              <a:rPr lang="da-DK" smtClean="0"/>
              <a:t>Klik for at redigere i master</a:t>
            </a:r>
            <a:endParaRPr lang="da-DK" dirty="0"/>
          </a:p>
        </p:txBody>
      </p:sp>
      <p:sp>
        <p:nvSpPr>
          <p:cNvPr id="6" name="Rectangle 6"/>
          <p:cNvSpPr>
            <a:spLocks noGrp="1" noChangeArrowheads="1"/>
          </p:cNvSpPr>
          <p:nvPr>
            <p:ph type="sldNum" sz="quarter" idx="10"/>
          </p:nvPr>
        </p:nvSpPr>
        <p:spPr/>
        <p:txBody>
          <a:bodyPr/>
          <a:lstStyle>
            <a:lvl1pPr>
              <a:defRPr/>
            </a:lvl1pPr>
          </a:lstStyle>
          <a:p>
            <a:pPr>
              <a:defRPr/>
            </a:pPr>
            <a:fld id="{5ECA0B30-5031-4266-AEA1-D2651D6EF00D}" type="slidenum">
              <a:rPr lang="da-DK"/>
              <a:pPr>
                <a:defRPr/>
              </a:pPr>
              <a:t>‹nr.›</a:t>
            </a:fld>
            <a:endParaRPr lang="da-DK"/>
          </a:p>
        </p:txBody>
      </p:sp>
    </p:spTree>
    <p:extLst>
      <p:ext uri="{BB962C8B-B14F-4D97-AF65-F5344CB8AC3E}">
        <p14:creationId xmlns:p14="http://schemas.microsoft.com/office/powerpoint/2010/main" val="259503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SD_FLD_"/>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smtClean="0"/>
              <a:t>Prøvehandlinger…</a:t>
            </a:r>
          </a:p>
        </p:txBody>
      </p:sp>
      <p:sp>
        <p:nvSpPr>
          <p:cNvPr id="2"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030" name="Rectangle 6"/>
          <p:cNvSpPr>
            <a:spLocks noGrp="1" noChangeArrowheads="1"/>
          </p:cNvSpPr>
          <p:nvPr>
            <p:ph type="sldNum" sz="quarter" idx="4"/>
          </p:nvPr>
        </p:nvSpPr>
        <p:spPr bwMode="auto">
          <a:xfrm>
            <a:off x="7415213" y="6499225"/>
            <a:ext cx="1439862" cy="1444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buFontTx/>
              <a:buNone/>
              <a:defRPr sz="1100">
                <a:solidFill>
                  <a:schemeClr val="bg2"/>
                </a:solidFill>
              </a:defRPr>
            </a:lvl1pPr>
          </a:lstStyle>
          <a:p>
            <a:pPr>
              <a:defRPr/>
            </a:pPr>
            <a:fld id="{997B7F3B-2F29-47EC-BDC7-B4B19DCD3DD3}" type="slidenum">
              <a:rPr lang="da-DK"/>
              <a:pPr>
                <a:defRPr/>
              </a:pPr>
              <a:t>‹nr.›</a:t>
            </a:fld>
            <a:endParaRPr lang="da-DK"/>
          </a:p>
        </p:txBody>
      </p:sp>
      <p:grpSp>
        <p:nvGrpSpPr>
          <p:cNvPr id="1029" name="Group 21"/>
          <p:cNvGrpSpPr>
            <a:grpSpLocks noChangeAspect="1"/>
          </p:cNvGrpSpPr>
          <p:nvPr/>
        </p:nvGrpSpPr>
        <p:grpSpPr bwMode="auto">
          <a:xfrm>
            <a:off x="287338" y="287338"/>
            <a:ext cx="590550" cy="295275"/>
            <a:chOff x="454" y="227"/>
            <a:chExt cx="384" cy="192"/>
          </a:xfrm>
        </p:grpSpPr>
        <p:sp>
          <p:nvSpPr>
            <p:cNvPr id="1038" name="Freeform 22"/>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039" name="Freeform 23"/>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8" name="SD_OFF_Parent_N2"/>
          <p:cNvSpPr txBox="1">
            <a:spLocks noChangeArrowheads="1"/>
          </p:cNvSpPr>
          <p:nvPr/>
        </p:nvSpPr>
        <p:spPr bwMode="auto">
          <a:xfrm>
            <a:off x="1046163" y="284163"/>
            <a:ext cx="6367462" cy="529618"/>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smtClean="0">
                <a:solidFill>
                  <a:schemeClr val="bg2"/>
                </a:solidFill>
              </a:rPr>
              <a:t>AARHUS</a:t>
            </a:r>
          </a:p>
          <a:p>
            <a:pPr>
              <a:lnSpc>
                <a:spcPts val="1300"/>
              </a:lnSpc>
              <a:buFont typeface="AU Passata" pitchFamily="34" charset="0"/>
              <a:buNone/>
              <a:defRPr/>
            </a:pPr>
            <a:r>
              <a:rPr lang="en-US" sz="1100" cap="all" smtClean="0">
                <a:solidFill>
                  <a:schemeClr val="bg2"/>
                </a:solidFill>
              </a:rPr>
              <a:t>UNIVERSITET</a:t>
            </a:r>
            <a:br>
              <a:rPr lang="en-US" sz="1100" cap="all" smtClean="0">
                <a:solidFill>
                  <a:schemeClr val="bg2"/>
                </a:solidFill>
              </a:rPr>
            </a:br>
            <a:r>
              <a:rPr lang="en-US" sz="1100" cap="all" smtClean="0">
                <a:solidFill>
                  <a:schemeClr val="bg2"/>
                </a:solidFill>
              </a:rPr>
              <a:t>DESIGN-EM - Research Network</a:t>
            </a:r>
            <a:r>
              <a:rPr lang="en-US" sz="1100" cap="all" baseline="0" smtClean="0">
                <a:solidFill>
                  <a:schemeClr val="bg2"/>
                </a:solidFill>
              </a:rPr>
              <a:t> for Organization design and Emergency Medicine</a:t>
            </a:r>
            <a:endParaRPr lang="en-US" sz="1100" cap="all" dirty="0">
              <a:solidFill>
                <a:srgbClr val="009EE0"/>
              </a:solidFill>
            </a:endParaRPr>
          </a:p>
        </p:txBody>
      </p:sp>
      <p:sp>
        <p:nvSpPr>
          <p:cNvPr id="9" name="SD_OFF_Unitname_N2"/>
          <p:cNvSpPr txBox="1">
            <a:spLocks noChangeArrowheads="1"/>
          </p:cNvSpPr>
          <p:nvPr/>
        </p:nvSpPr>
        <p:spPr bwMode="auto">
          <a:xfrm>
            <a:off x="1047750" y="633600"/>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smtClean="0">
              <a:solidFill>
                <a:srgbClr val="009EE0"/>
              </a:solidFill>
            </a:endParaRPr>
          </a:p>
        </p:txBody>
      </p:sp>
      <p:sp>
        <p:nvSpPr>
          <p:cNvPr id="10" name="SD_FLD_"/>
          <p:cNvSpPr txBox="1">
            <a:spLocks noChangeArrowheads="1"/>
          </p:cNvSpPr>
          <p:nvPr/>
        </p:nvSpPr>
        <p:spPr bwMode="auto">
          <a:xfrm>
            <a:off x="3923928" y="6156325"/>
            <a:ext cx="3308722" cy="311150"/>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endParaRPr lang="en-US" sz="1100" cap="all" dirty="0">
              <a:solidFill>
                <a:schemeClr val="bg2"/>
              </a:solidFill>
            </a:endParaRPr>
          </a:p>
        </p:txBody>
      </p:sp>
      <p:sp>
        <p:nvSpPr>
          <p:cNvPr id="11" name="SD_USR_Name03"/>
          <p:cNvSpPr txBox="1">
            <a:spLocks noChangeArrowheads="1"/>
          </p:cNvSpPr>
          <p:nvPr/>
        </p:nvSpPr>
        <p:spPr bwMode="auto">
          <a:xfrm>
            <a:off x="4535488" y="6499225"/>
            <a:ext cx="2698750"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smtClean="0">
                <a:solidFill>
                  <a:schemeClr val="bg2"/>
                </a:solidFill>
              </a:rPr>
              <a:t> </a:t>
            </a:r>
            <a:endParaRPr lang="en-US" sz="1100" cap="all" dirty="0">
              <a:solidFill>
                <a:schemeClr val="bg2"/>
              </a:solidFill>
            </a:endParaRPr>
          </a:p>
        </p:txBody>
      </p:sp>
      <p:sp>
        <p:nvSpPr>
          <p:cNvPr id="12" name="SD_FLD_Date"/>
          <p:cNvSpPr txBox="1">
            <a:spLocks noChangeArrowheads="1"/>
          </p:cNvSpPr>
          <p:nvPr/>
        </p:nvSpPr>
        <p:spPr bwMode="auto">
          <a:xfrm>
            <a:off x="7380312" y="6324600"/>
            <a:ext cx="1439863"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smtClean="0">
                <a:solidFill>
                  <a:schemeClr val="bg2"/>
                </a:solidFill>
              </a:rPr>
              <a:t>Maj 2016</a:t>
            </a:r>
            <a:endParaRPr lang="da-DK" sz="1100" cap="all" dirty="0">
              <a:solidFill>
                <a:schemeClr val="bg2"/>
              </a:solidFill>
            </a:endParaRPr>
          </a:p>
        </p:txBody>
      </p:sp>
      <p:sp>
        <p:nvSpPr>
          <p:cNvPr id="1035" name="Line 49"/>
          <p:cNvSpPr>
            <a:spLocks noChangeShapeType="1"/>
          </p:cNvSpPr>
          <p:nvPr/>
        </p:nvSpPr>
        <p:spPr bwMode="auto">
          <a:xfrm>
            <a:off x="3851920" y="6156325"/>
            <a:ext cx="338073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036" name="Line 50"/>
          <p:cNvSpPr>
            <a:spLocks noChangeShapeType="1"/>
          </p:cNvSpPr>
          <p:nvPr/>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037" name="bmkSekundærtLogo02"/>
          <p:cNvSpPr>
            <a:spLocks noChangeArrowheads="1"/>
          </p:cNvSpPr>
          <p:nvPr/>
        </p:nvSpPr>
        <p:spPr bwMode="auto">
          <a:xfrm>
            <a:off x="293688" y="6305550"/>
            <a:ext cx="584200" cy="295275"/>
          </a:xfrm>
          <a:prstGeom prst="rect">
            <a:avLst/>
          </a:prstGeom>
          <a:solidFill>
            <a:schemeClr val="bg1">
              <a:alpha val="0"/>
            </a:schemeClr>
          </a:solidFill>
          <a:ln w="1778" algn="ctr">
            <a:solidFill>
              <a:schemeClr val="bg1"/>
            </a:solidFill>
            <a:miter lim="800000"/>
            <a:headEnd/>
            <a:tailEnd/>
          </a:ln>
        </p:spPr>
        <p:txBody>
          <a:bodyPr anchor="ctr">
            <a:spAutoFit/>
          </a:bodyPr>
          <a:lstStyle/>
          <a:p>
            <a:pPr>
              <a:lnSpc>
                <a:spcPts val="3600"/>
              </a:lnSpc>
              <a:buFont typeface="AU Passata" pitchFamily="34" charset="0"/>
              <a:buNone/>
            </a:pPr>
            <a:endParaRPr lang="da-DK"/>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24" r:id="rId6"/>
    <p:sldLayoutId id="2147483730" r:id="rId7"/>
    <p:sldLayoutId id="2147483731" r:id="rId8"/>
    <p:sldLayoutId id="2147483732" r:id="rId9"/>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4000" cap="all">
          <a:solidFill>
            <a:schemeClr val="bg2"/>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1" fontAlgn="base" hangingPunct="1">
        <a:lnSpc>
          <a:spcPct val="92000"/>
        </a:lnSpc>
        <a:spcBef>
          <a:spcPct val="0"/>
        </a:spcBef>
        <a:spcAft>
          <a:spcPct val="0"/>
        </a:spcAft>
        <a:buFont typeface="AU Passata" pitchFamily="34" charset="0"/>
        <a:buChar char="›"/>
        <a:defRPr sz="2800">
          <a:solidFill>
            <a:schemeClr val="bg2"/>
          </a:solidFill>
          <a:latin typeface="+mn-lt"/>
          <a:ea typeface="+mn-ea"/>
          <a:cs typeface="+mn-cs"/>
        </a:defRPr>
      </a:lvl1pPr>
      <a:lvl2pPr marL="174625" indent="-174625" algn="l" rtl="0" eaLnBrk="1" fontAlgn="base" hangingPunct="1">
        <a:lnSpc>
          <a:spcPct val="94000"/>
        </a:lnSpc>
        <a:spcBef>
          <a:spcPct val="0"/>
        </a:spcBef>
        <a:spcAft>
          <a:spcPct val="0"/>
        </a:spcAft>
        <a:buFont typeface="AU Passata" pitchFamily="34" charset="0"/>
        <a:buChar char="›"/>
        <a:defRPr sz="2400">
          <a:solidFill>
            <a:schemeClr val="bg2"/>
          </a:solidFill>
          <a:latin typeface="+mn-lt"/>
        </a:defRPr>
      </a:lvl2pPr>
      <a:lvl3pPr marL="174625" indent="-174625" algn="l" rtl="0" eaLnBrk="1" fontAlgn="base" hangingPunct="1">
        <a:lnSpc>
          <a:spcPct val="97000"/>
        </a:lnSpc>
        <a:spcBef>
          <a:spcPct val="0"/>
        </a:spcBef>
        <a:spcAft>
          <a:spcPct val="0"/>
        </a:spcAft>
        <a:buFont typeface="AU Passata" pitchFamily="34" charset="0"/>
        <a:buChar char="›"/>
        <a:defRPr sz="2000">
          <a:solidFill>
            <a:schemeClr val="bg2"/>
          </a:solidFill>
          <a:latin typeface="+mn-lt"/>
        </a:defRPr>
      </a:lvl3pPr>
      <a:lvl4pPr marL="174625" indent="-174625" algn="l" rtl="0" eaLnBrk="1" fontAlgn="base" hangingPunct="1">
        <a:lnSpc>
          <a:spcPct val="99000"/>
        </a:lnSpc>
        <a:spcBef>
          <a:spcPct val="0"/>
        </a:spcBef>
        <a:spcAft>
          <a:spcPct val="0"/>
        </a:spcAft>
        <a:buFont typeface="AU Passata" pitchFamily="34" charset="0"/>
        <a:buChar char="›"/>
        <a:defRPr sz="1600">
          <a:solidFill>
            <a:schemeClr val="bg2"/>
          </a:solidFill>
          <a:latin typeface="+mn-lt"/>
        </a:defRPr>
      </a:lvl4pPr>
      <a:lvl5pPr marL="174625" indent="-174625" algn="l" rtl="0" eaLnBrk="1" fontAlgn="base" hangingPunct="1">
        <a:lnSpc>
          <a:spcPct val="99000"/>
        </a:lnSpc>
        <a:spcBef>
          <a:spcPct val="0"/>
        </a:spcBef>
        <a:spcAft>
          <a:spcPct val="0"/>
        </a:spcAft>
        <a:buFont typeface="AU Passata" pitchFamily="34" charset="0"/>
        <a:buChar char="›"/>
        <a:defRPr sz="1600">
          <a:solidFill>
            <a:schemeClr val="bg2"/>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82BF0-1930-48ED-A4E9-6BF9E24FC5C8}" type="datetimeFigureOut">
              <a:rPr lang="en-GB" smtClean="0"/>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37F36-EE2A-443A-81FF-DBD04FE6E602}" type="slidenum">
              <a:rPr lang="en-GB" smtClean="0"/>
              <a:t>‹nr.›</a:t>
            </a:fld>
            <a:endParaRPr lang="en-GB"/>
          </a:p>
        </p:txBody>
      </p:sp>
    </p:spTree>
    <p:extLst>
      <p:ext uri="{BB962C8B-B14F-4D97-AF65-F5344CB8AC3E}">
        <p14:creationId xmlns:p14="http://schemas.microsoft.com/office/powerpoint/2010/main" val="1318932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7210E-1C3A-4994-A487-C73514D57BAE}" type="datetimeFigureOut">
              <a:rPr lang="en-GB" smtClean="0"/>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84A63-82A1-4ABC-88F3-688AC0C0B457}" type="slidenum">
              <a:rPr lang="en-GB" smtClean="0"/>
              <a:t>‹nr.›</a:t>
            </a:fld>
            <a:endParaRPr lang="en-GB"/>
          </a:p>
        </p:txBody>
      </p:sp>
    </p:spTree>
    <p:extLst>
      <p:ext uri="{BB962C8B-B14F-4D97-AF65-F5344CB8AC3E}">
        <p14:creationId xmlns:p14="http://schemas.microsoft.com/office/powerpoint/2010/main" val="41567862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Titel på præsentation</a:t>
            </a:r>
            <a:endParaRPr lang="da-DK" dirty="0" smtClean="0"/>
          </a:p>
        </p:txBody>
      </p:sp>
      <p:sp>
        <p:nvSpPr>
          <p:cNvPr id="2"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30" name="Rectangle 6"/>
          <p:cNvSpPr>
            <a:spLocks noGrp="1" noChangeArrowheads="1"/>
          </p:cNvSpPr>
          <p:nvPr>
            <p:ph type="sldNum" sz="quarter" idx="4"/>
          </p:nvPr>
        </p:nvSpPr>
        <p:spPr bwMode="auto">
          <a:xfrm>
            <a:off x="7415213" y="6499225"/>
            <a:ext cx="1439862" cy="1444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buFontTx/>
              <a:buNone/>
              <a:defRPr sz="1100">
                <a:solidFill>
                  <a:schemeClr val="bg2"/>
                </a:solidFill>
              </a:defRPr>
            </a:lvl1pPr>
          </a:lstStyle>
          <a:p>
            <a:pPr>
              <a:defRPr/>
            </a:pPr>
            <a:fld id="{997B7F3B-2F29-47EC-BDC7-B4B19DCD3DD3}" type="slidenum">
              <a:rPr lang="da-DK">
                <a:solidFill>
                  <a:srgbClr val="009EE0"/>
                </a:solidFill>
              </a:rPr>
              <a:pPr>
                <a:defRPr/>
              </a:pPr>
              <a:t>‹nr.›</a:t>
            </a:fld>
            <a:endParaRPr lang="da-DK">
              <a:solidFill>
                <a:srgbClr val="009EE0"/>
              </a:solidFill>
            </a:endParaRPr>
          </a:p>
        </p:txBody>
      </p:sp>
      <p:grpSp>
        <p:nvGrpSpPr>
          <p:cNvPr id="1029" name="Group 21"/>
          <p:cNvGrpSpPr>
            <a:grpSpLocks noChangeAspect="1"/>
          </p:cNvGrpSpPr>
          <p:nvPr/>
        </p:nvGrpSpPr>
        <p:grpSpPr bwMode="auto">
          <a:xfrm>
            <a:off x="287338" y="287338"/>
            <a:ext cx="590550" cy="295275"/>
            <a:chOff x="454" y="227"/>
            <a:chExt cx="384" cy="192"/>
          </a:xfrm>
        </p:grpSpPr>
        <p:sp>
          <p:nvSpPr>
            <p:cNvPr id="1038" name="Freeform 22"/>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sp>
          <p:nvSpPr>
            <p:cNvPr id="1039" name="Freeform 23"/>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solidFill>
                  <a:srgbClr val="000000"/>
                </a:solidFill>
              </a:endParaRPr>
            </a:p>
          </p:txBody>
        </p:sp>
      </p:grpSp>
      <p:sp>
        <p:nvSpPr>
          <p:cNvPr id="8" name="bmkOffParent02"/>
          <p:cNvSpPr txBox="1">
            <a:spLocks noChangeArrowheads="1"/>
          </p:cNvSpPr>
          <p:nvPr/>
        </p:nvSpPr>
        <p:spPr bwMode="auto">
          <a:xfrm>
            <a:off x="1046163"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US" sz="1100" cap="all" dirty="0">
                <a:solidFill>
                  <a:srgbClr val="009EE0"/>
                </a:solidFill>
              </a:rPr>
              <a:t>AARHUS</a:t>
            </a:r>
          </a:p>
          <a:p>
            <a:pPr>
              <a:lnSpc>
                <a:spcPts val="1300"/>
              </a:lnSpc>
              <a:buFont typeface="AU Passata" pitchFamily="34" charset="0"/>
              <a:buNone/>
              <a:defRPr/>
            </a:pPr>
            <a:r>
              <a:rPr lang="en-US" sz="1100" cap="all" dirty="0" err="1">
                <a:solidFill>
                  <a:srgbClr val="009EE0"/>
                </a:solidFill>
              </a:rPr>
              <a:t>UNIVERSITy</a:t>
            </a:r>
            <a:endParaRPr lang="en-US" sz="1100" cap="all" dirty="0">
              <a:solidFill>
                <a:srgbClr val="009EE0"/>
              </a:solidFill>
            </a:endParaRPr>
          </a:p>
        </p:txBody>
      </p:sp>
      <p:sp>
        <p:nvSpPr>
          <p:cNvPr id="9" name="bmkOffUnitName02"/>
          <p:cNvSpPr txBox="1">
            <a:spLocks noChangeArrowheads="1"/>
          </p:cNvSpPr>
          <p:nvPr/>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r>
              <a:rPr lang="en-US" sz="900" cap="all" dirty="0">
                <a:solidFill>
                  <a:srgbClr val="009EE0"/>
                </a:solidFill>
              </a:rPr>
              <a:t>Research Network for Organization Design</a:t>
            </a:r>
          </a:p>
          <a:p>
            <a:pPr>
              <a:lnSpc>
                <a:spcPts val="1080"/>
              </a:lnSpc>
              <a:buFont typeface="AU Passata" pitchFamily="34" charset="0"/>
              <a:buNone/>
              <a:defRPr/>
            </a:pPr>
            <a:r>
              <a:rPr lang="en-US" sz="900" cap="all" dirty="0">
                <a:solidFill>
                  <a:srgbClr val="009EE0"/>
                </a:solidFill>
              </a:rPr>
              <a:t>and Emergency Medicine</a:t>
            </a:r>
          </a:p>
        </p:txBody>
      </p:sp>
      <p:sp>
        <p:nvSpPr>
          <p:cNvPr id="12" name="bmkFldDate"/>
          <p:cNvSpPr txBox="1">
            <a:spLocks noChangeArrowheads="1"/>
          </p:cNvSpPr>
          <p:nvPr/>
        </p:nvSpPr>
        <p:spPr bwMode="auto">
          <a:xfrm>
            <a:off x="7413625" y="6324600"/>
            <a:ext cx="1439863"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endParaRPr lang="da-DK" sz="1100" cap="all" dirty="0">
              <a:solidFill>
                <a:srgbClr val="009EE0"/>
              </a:solidFill>
            </a:endParaRPr>
          </a:p>
        </p:txBody>
      </p:sp>
      <p:sp>
        <p:nvSpPr>
          <p:cNvPr id="1035" name="Line 49"/>
          <p:cNvSpPr>
            <a:spLocks noChangeShapeType="1"/>
          </p:cNvSpPr>
          <p:nvPr/>
        </p:nvSpPr>
        <p:spPr bwMode="auto">
          <a:xfrm>
            <a:off x="4533900" y="6156325"/>
            <a:ext cx="26987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036" name="Line 50"/>
          <p:cNvSpPr>
            <a:spLocks noChangeShapeType="1"/>
          </p:cNvSpPr>
          <p:nvPr/>
        </p:nvSpPr>
        <p:spPr bwMode="auto">
          <a:xfrm>
            <a:off x="7413625" y="6156325"/>
            <a:ext cx="1439863"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solidFill>
                <a:srgbClr val="000000"/>
              </a:solidFill>
            </a:endParaRPr>
          </a:p>
        </p:txBody>
      </p:sp>
      <p:sp>
        <p:nvSpPr>
          <p:cNvPr id="1037" name="bmkSekundærtLogo02"/>
          <p:cNvSpPr>
            <a:spLocks noChangeArrowheads="1"/>
          </p:cNvSpPr>
          <p:nvPr/>
        </p:nvSpPr>
        <p:spPr bwMode="auto">
          <a:xfrm>
            <a:off x="293688" y="6305550"/>
            <a:ext cx="584200" cy="295275"/>
          </a:xfrm>
          <a:prstGeom prst="rect">
            <a:avLst/>
          </a:prstGeom>
          <a:solidFill>
            <a:schemeClr val="bg1">
              <a:alpha val="0"/>
            </a:schemeClr>
          </a:solidFill>
          <a:ln w="1778" algn="ctr">
            <a:solidFill>
              <a:schemeClr val="bg1"/>
            </a:solidFill>
            <a:miter lim="800000"/>
            <a:headEnd/>
            <a:tailEnd/>
          </a:ln>
        </p:spPr>
        <p:txBody>
          <a:bodyPr anchor="ctr">
            <a:spAutoFit/>
          </a:bodyPr>
          <a:lstStyle/>
          <a:p>
            <a:pPr>
              <a:lnSpc>
                <a:spcPts val="3600"/>
              </a:lnSpc>
              <a:buFont typeface="AU Passata" pitchFamily="34" charset="0"/>
              <a:buNone/>
            </a:pPr>
            <a:endParaRPr lang="da-DK">
              <a:solidFill>
                <a:srgbClr val="000000"/>
              </a:solidFill>
            </a:endParaRPr>
          </a:p>
        </p:txBody>
      </p:sp>
    </p:spTree>
    <p:extLst>
      <p:ext uri="{BB962C8B-B14F-4D97-AF65-F5344CB8AC3E}">
        <p14:creationId xmlns:p14="http://schemas.microsoft.com/office/powerpoint/2010/main" val="13341462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4000" cap="all">
          <a:solidFill>
            <a:schemeClr val="bg2"/>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1" fontAlgn="base" hangingPunct="1">
        <a:lnSpc>
          <a:spcPct val="92000"/>
        </a:lnSpc>
        <a:spcBef>
          <a:spcPct val="0"/>
        </a:spcBef>
        <a:spcAft>
          <a:spcPct val="0"/>
        </a:spcAft>
        <a:buFont typeface="AU Passata" pitchFamily="34" charset="0"/>
        <a:buChar char="›"/>
        <a:defRPr sz="2800">
          <a:solidFill>
            <a:schemeClr val="bg2"/>
          </a:solidFill>
          <a:latin typeface="+mn-lt"/>
          <a:ea typeface="+mn-ea"/>
          <a:cs typeface="+mn-cs"/>
        </a:defRPr>
      </a:lvl1pPr>
      <a:lvl2pPr marL="174625" indent="-174625" algn="l" rtl="0" eaLnBrk="1" fontAlgn="base" hangingPunct="1">
        <a:lnSpc>
          <a:spcPct val="94000"/>
        </a:lnSpc>
        <a:spcBef>
          <a:spcPct val="0"/>
        </a:spcBef>
        <a:spcAft>
          <a:spcPct val="0"/>
        </a:spcAft>
        <a:buFont typeface="AU Passata" pitchFamily="34" charset="0"/>
        <a:buChar char="›"/>
        <a:defRPr sz="2400">
          <a:solidFill>
            <a:schemeClr val="bg2"/>
          </a:solidFill>
          <a:latin typeface="+mn-lt"/>
        </a:defRPr>
      </a:lvl2pPr>
      <a:lvl3pPr marL="174625" indent="-174625" algn="l" rtl="0" eaLnBrk="1" fontAlgn="base" hangingPunct="1">
        <a:lnSpc>
          <a:spcPct val="97000"/>
        </a:lnSpc>
        <a:spcBef>
          <a:spcPct val="0"/>
        </a:spcBef>
        <a:spcAft>
          <a:spcPct val="0"/>
        </a:spcAft>
        <a:buFont typeface="AU Passata" pitchFamily="34" charset="0"/>
        <a:buChar char="›"/>
        <a:defRPr sz="2000">
          <a:solidFill>
            <a:schemeClr val="bg2"/>
          </a:solidFill>
          <a:latin typeface="+mn-lt"/>
        </a:defRPr>
      </a:lvl3pPr>
      <a:lvl4pPr marL="174625" indent="-174625" algn="l" rtl="0" eaLnBrk="1" fontAlgn="base" hangingPunct="1">
        <a:lnSpc>
          <a:spcPct val="99000"/>
        </a:lnSpc>
        <a:spcBef>
          <a:spcPct val="0"/>
        </a:spcBef>
        <a:spcAft>
          <a:spcPct val="0"/>
        </a:spcAft>
        <a:buFont typeface="AU Passata" pitchFamily="34" charset="0"/>
        <a:buChar char="›"/>
        <a:defRPr sz="1600">
          <a:solidFill>
            <a:schemeClr val="bg2"/>
          </a:solidFill>
          <a:latin typeface="+mn-lt"/>
        </a:defRPr>
      </a:lvl4pPr>
      <a:lvl5pPr marL="174625" indent="-174625" algn="l" rtl="0" eaLnBrk="1" fontAlgn="base" hangingPunct="1">
        <a:lnSpc>
          <a:spcPct val="99000"/>
        </a:lnSpc>
        <a:spcBef>
          <a:spcPct val="0"/>
        </a:spcBef>
        <a:spcAft>
          <a:spcPct val="0"/>
        </a:spcAft>
        <a:buFont typeface="AU Passata" pitchFamily="34" charset="0"/>
        <a:buChar char="›"/>
        <a:defRPr sz="1600">
          <a:solidFill>
            <a:schemeClr val="bg2"/>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mkFldPresentationTitle"/>
          <p:cNvSpPr>
            <a:spLocks noGrp="1"/>
          </p:cNvSpPr>
          <p:nvPr>
            <p:ph type="ctrTitle"/>
          </p:nvPr>
        </p:nvSpPr>
        <p:spPr>
          <a:xfrm>
            <a:off x="4067944" y="441133"/>
            <a:ext cx="4248472" cy="584754"/>
          </a:xfrm>
        </p:spPr>
        <p:txBody>
          <a:bodyPr/>
          <a:lstStyle/>
          <a:p>
            <a:pPr>
              <a:defRPr/>
            </a:pPr>
            <a:r>
              <a:rPr lang="nb-NO" dirty="0" smtClean="0">
                <a:solidFill>
                  <a:srgbClr val="C00000"/>
                </a:solidFill>
              </a:rPr>
              <a:t>DESIGN-EM</a:t>
            </a:r>
            <a:r>
              <a:rPr lang="nb-NO" dirty="0" smtClean="0"/>
              <a:t/>
            </a:r>
            <a:br>
              <a:rPr lang="nb-NO" dirty="0" smtClean="0"/>
            </a:br>
            <a:r>
              <a:rPr lang="nb-NO" dirty="0" smtClean="0"/>
              <a:t/>
            </a:r>
            <a:br>
              <a:rPr lang="nb-NO" dirty="0" smtClean="0"/>
            </a:br>
            <a:r>
              <a:rPr lang="nb-NO" dirty="0" smtClean="0"/>
              <a:t/>
            </a:r>
            <a:br>
              <a:rPr lang="nb-NO" dirty="0" smtClean="0"/>
            </a:br>
            <a:endParaRPr lang="da-DK"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25887"/>
            <a:ext cx="64389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176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mkFldPresentationTitle"/>
          <p:cNvSpPr>
            <a:spLocks noGrp="1"/>
          </p:cNvSpPr>
          <p:nvPr>
            <p:ph type="ctrTitle"/>
          </p:nvPr>
        </p:nvSpPr>
        <p:spPr>
          <a:xfrm>
            <a:off x="251520" y="1268760"/>
            <a:ext cx="8564562" cy="4597990"/>
          </a:xfrm>
        </p:spPr>
        <p:txBody>
          <a:bodyPr/>
          <a:lstStyle/>
          <a:p>
            <a:pPr>
              <a:defRPr/>
            </a:pPr>
            <a:r>
              <a:rPr lang="nb-NO" dirty="0" smtClean="0">
                <a:solidFill>
                  <a:srgbClr val="C00000"/>
                </a:solidFill>
              </a:rPr>
              <a:t>DESIGN-EM</a:t>
            </a:r>
            <a:r>
              <a:rPr lang="nb-NO" dirty="0" smtClean="0"/>
              <a:t/>
            </a:r>
            <a:br>
              <a:rPr lang="nb-NO" dirty="0" smtClean="0"/>
            </a:br>
            <a:r>
              <a:rPr lang="nb-NO" dirty="0" smtClean="0"/>
              <a:t/>
            </a:r>
            <a:br>
              <a:rPr lang="nb-NO" dirty="0" smtClean="0"/>
            </a:br>
            <a:r>
              <a:rPr lang="nb-NO" dirty="0" smtClean="0"/>
              <a:t/>
            </a:r>
            <a:br>
              <a:rPr lang="nb-NO" dirty="0" smtClean="0"/>
            </a:br>
            <a:r>
              <a:rPr lang="da-DK" sz="3200" dirty="0" smtClean="0"/>
              <a:t>Forskningsnetværk for organisations design og Akutmedicin </a:t>
            </a:r>
            <a:r>
              <a:rPr lang="da-DK" sz="2800" dirty="0"/>
              <a:t/>
            </a:r>
            <a:br>
              <a:rPr lang="da-DK" sz="2800" dirty="0"/>
            </a:br>
            <a:r>
              <a:rPr lang="da-DK" sz="3200" dirty="0" smtClean="0"/>
              <a:t/>
            </a:r>
            <a:br>
              <a:rPr lang="da-DK" sz="3200" dirty="0" smtClean="0"/>
            </a:br>
            <a:r>
              <a:rPr lang="da-DK" sz="1600" dirty="0" smtClean="0"/>
              <a:t>professor Børge Obel og Jakob Eskildsen, ICOA</a:t>
            </a:r>
            <a:br>
              <a:rPr lang="da-DK" sz="1600" dirty="0" smtClean="0"/>
            </a:br>
            <a:r>
              <a:rPr lang="da-DK" sz="1600" dirty="0"/>
              <a:t/>
            </a:r>
            <a:br>
              <a:rPr lang="da-DK" sz="1600" dirty="0"/>
            </a:br>
            <a:r>
              <a:rPr lang="da-DK" sz="1600" dirty="0" smtClean="0"/>
              <a:t>Professor hans Kirkegaard, Center for akutforskning</a:t>
            </a:r>
            <a:r>
              <a:rPr lang="da-DK" sz="3200" dirty="0" smtClean="0"/>
              <a:t/>
            </a:r>
            <a:br>
              <a:rPr lang="da-DK" sz="3200" dirty="0" smtClean="0"/>
            </a:br>
            <a:r>
              <a:rPr lang="da-DK" sz="3200" dirty="0" smtClean="0"/>
              <a:t/>
            </a:r>
            <a:br>
              <a:rPr lang="da-DK" sz="3200" dirty="0" smtClean="0"/>
            </a:br>
            <a:endParaRPr lang="da-DK" sz="3200" b="1" dirty="0"/>
          </a:p>
        </p:txBody>
      </p:sp>
    </p:spTree>
    <p:extLst>
      <p:ext uri="{BB962C8B-B14F-4D97-AF65-F5344CB8AC3E}">
        <p14:creationId xmlns:p14="http://schemas.microsoft.com/office/powerpoint/2010/main" val="2149172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D_FLD_SD_FLD_Title"/>
          <p:cNvSpPr>
            <a:spLocks noGrp="1"/>
          </p:cNvSpPr>
          <p:nvPr>
            <p:ph type="ctrTitle"/>
          </p:nvPr>
        </p:nvSpPr>
        <p:spPr>
          <a:xfrm>
            <a:off x="233425" y="1124744"/>
            <a:ext cx="8677150" cy="613053"/>
          </a:xfrm>
        </p:spPr>
        <p:txBody>
          <a:bodyPr/>
          <a:lstStyle/>
          <a:p>
            <a:pPr>
              <a:defRPr/>
            </a:pPr>
            <a:r>
              <a:rPr lang="nb-NO" sz="1600" b="1" dirty="0" smtClean="0"/>
              <a:t>Hans KirkegaarD </a:t>
            </a:r>
            <a:br>
              <a:rPr lang="nb-NO" sz="1600" b="1" dirty="0" smtClean="0"/>
            </a:br>
            <a:r>
              <a:rPr lang="nb-NO" sz="1600" b="1" dirty="0" smtClean="0"/>
              <a:t>professor i præhospital og akutmedicin</a:t>
            </a:r>
            <a:br>
              <a:rPr lang="nb-NO" sz="1600" b="1" dirty="0" smtClean="0"/>
            </a:br>
            <a:r>
              <a:rPr lang="nb-NO" sz="1600" b="1" dirty="0" smtClean="0"/>
              <a:t>Center for akutmedicin</a:t>
            </a:r>
            <a:endParaRPr lang="nb-NO"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8" y="1970250"/>
            <a:ext cx="90043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boks 1"/>
          <p:cNvSpPr txBox="1"/>
          <p:nvPr/>
        </p:nvSpPr>
        <p:spPr>
          <a:xfrm>
            <a:off x="4572000" y="4000120"/>
            <a:ext cx="576064" cy="369332"/>
          </a:xfrm>
          <a:prstGeom prst="rect">
            <a:avLst/>
          </a:prstGeom>
          <a:noFill/>
        </p:spPr>
        <p:txBody>
          <a:bodyPr wrap="square" rtlCol="0">
            <a:spAutoFit/>
          </a:bodyPr>
          <a:lstStyle/>
          <a:p>
            <a:r>
              <a:rPr lang="da-DK" sz="1800" dirty="0" err="1" smtClean="0">
                <a:solidFill>
                  <a:srgbClr val="FF0000"/>
                </a:solidFill>
              </a:rPr>
              <a:t>CfA</a:t>
            </a:r>
            <a:endParaRPr lang="en-US" sz="1800" dirty="0">
              <a:solidFill>
                <a:srgbClr val="FF0000"/>
              </a:solidFill>
            </a:endParaRPr>
          </a:p>
        </p:txBody>
      </p:sp>
    </p:spTree>
    <p:extLst>
      <p:ext uri="{BB962C8B-B14F-4D97-AF65-F5344CB8AC3E}">
        <p14:creationId xmlns:p14="http://schemas.microsoft.com/office/powerpoint/2010/main" val="1946931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980728"/>
            <a:ext cx="8712968" cy="4904932"/>
          </a:xfrm>
        </p:spPr>
        <p:txBody>
          <a:bodyPr/>
          <a:lstStyle/>
          <a:p>
            <a:r>
              <a:rPr lang="da-DK" sz="2400" dirty="0" smtClean="0"/>
              <a:t>Sundhedsstyrelsens </a:t>
            </a:r>
            <a:r>
              <a:rPr lang="da-DK" sz="2400" dirty="0"/>
              <a:t>”akut rapport” i </a:t>
            </a:r>
            <a:r>
              <a:rPr lang="da-DK" sz="2400" dirty="0" smtClean="0"/>
              <a:t>2007 udgør den Største sundheds </a:t>
            </a:r>
            <a:r>
              <a:rPr lang="da-DK" sz="2400" dirty="0"/>
              <a:t>organisatoriske ændring i nyere tid</a:t>
            </a:r>
            <a:br>
              <a:rPr lang="da-DK" sz="2400" dirty="0"/>
            </a:br>
            <a:r>
              <a:rPr lang="da-DK" sz="2400" dirty="0" smtClean="0"/>
              <a:t/>
            </a:r>
            <a:br>
              <a:rPr lang="da-DK" sz="2400" dirty="0" smtClean="0"/>
            </a:br>
            <a:r>
              <a:rPr lang="da-DK" sz="2400" b="1" dirty="0" smtClean="0">
                <a:solidFill>
                  <a:srgbClr val="C00000"/>
                </a:solidFill>
              </a:rPr>
              <a:t>Mission</a:t>
            </a:r>
            <a:r>
              <a:rPr lang="da-DK" sz="2400" dirty="0" smtClean="0"/>
              <a:t/>
            </a:r>
            <a:br>
              <a:rPr lang="da-DK" sz="2400" dirty="0" smtClean="0"/>
            </a:br>
            <a:r>
              <a:rPr lang="da-DK" sz="2400" dirty="0" smtClean="0"/>
              <a:t>Gennem et tvær </a:t>
            </a:r>
            <a:r>
              <a:rPr lang="da-DK" sz="2400" dirty="0" err="1" smtClean="0"/>
              <a:t>diciplinært</a:t>
            </a:r>
            <a:r>
              <a:rPr lang="da-DK" sz="2400" dirty="0" smtClean="0"/>
              <a:t> forskningsnetværk at udforske de organisatoriske og akutmedicinske  konsekvenser af ovenstående organisatoriske ændring</a:t>
            </a:r>
            <a:br>
              <a:rPr lang="da-DK" sz="2400" dirty="0" smtClean="0"/>
            </a:br>
            <a:r>
              <a:rPr lang="da-DK" sz="2400" dirty="0" smtClean="0"/>
              <a:t/>
            </a:r>
            <a:br>
              <a:rPr lang="da-DK" sz="2400" dirty="0" smtClean="0"/>
            </a:br>
            <a:r>
              <a:rPr lang="da-DK" sz="2400" b="1" dirty="0">
                <a:solidFill>
                  <a:srgbClr val="C00000"/>
                </a:solidFill>
              </a:rPr>
              <a:t>Vision</a:t>
            </a:r>
            <a:r>
              <a:rPr lang="da-DK" sz="2400" dirty="0"/>
              <a:t/>
            </a:r>
            <a:br>
              <a:rPr lang="da-DK" sz="2400" dirty="0"/>
            </a:br>
            <a:r>
              <a:rPr lang="da-DK" sz="2400" dirty="0" smtClean="0"/>
              <a:t>at producere ny evidensbaseret organisatorisk viden til brug for beslutningstagerne ved opbygningen af effektive og patientvenlige fælles akutafdelinger .</a:t>
            </a:r>
            <a:r>
              <a:rPr lang="da-DK" sz="2400" dirty="0"/>
              <a:t/>
            </a:r>
            <a:br>
              <a:rPr lang="da-DK" sz="2400" dirty="0"/>
            </a:br>
            <a:endParaRPr lang="en-US" sz="2400" dirty="0"/>
          </a:p>
        </p:txBody>
      </p:sp>
    </p:spTree>
    <p:extLst>
      <p:ext uri="{BB962C8B-B14F-4D97-AF65-F5344CB8AC3E}">
        <p14:creationId xmlns:p14="http://schemas.microsoft.com/office/powerpoint/2010/main" val="415532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459806"/>
          </a:xfrm>
        </p:spPr>
        <p:txBody>
          <a:bodyPr/>
          <a:lstStyle/>
          <a:p>
            <a:r>
              <a:rPr lang="da-DK" sz="3600" dirty="0" smtClean="0"/>
              <a:t>Forskningsprojekter I Design-EM</a:t>
            </a:r>
            <a:endParaRPr lang="da-DK" sz="3600" dirty="0"/>
          </a:p>
        </p:txBody>
      </p:sp>
      <p:sp>
        <p:nvSpPr>
          <p:cNvPr id="3" name="Content Placeholder 2"/>
          <p:cNvSpPr>
            <a:spLocks noGrp="1"/>
          </p:cNvSpPr>
          <p:nvPr>
            <p:ph idx="1"/>
          </p:nvPr>
        </p:nvSpPr>
        <p:spPr>
          <a:xfrm>
            <a:off x="287338" y="1916112"/>
            <a:ext cx="8567737" cy="4681239"/>
          </a:xfrm>
        </p:spPr>
        <p:txBody>
          <a:bodyPr/>
          <a:lstStyle/>
          <a:p>
            <a:endParaRPr lang="da-DK" sz="2000" dirty="0" smtClean="0"/>
          </a:p>
          <a:p>
            <a:endParaRPr lang="da-DK" sz="2000" dirty="0"/>
          </a:p>
          <a:p>
            <a:r>
              <a:rPr lang="da-DK" sz="1800" dirty="0" smtClean="0"/>
              <a:t>Organisering af FAM og konsekvenser for patient </a:t>
            </a:r>
            <a:r>
              <a:rPr lang="da-DK" sz="1800" dirty="0" err="1" smtClean="0"/>
              <a:t>outcome</a:t>
            </a:r>
            <a:r>
              <a:rPr lang="da-DK" sz="1800" dirty="0" smtClean="0"/>
              <a:t> (Anders Møllekær)</a:t>
            </a:r>
          </a:p>
          <a:p>
            <a:endParaRPr lang="da-DK" sz="1800" dirty="0"/>
          </a:p>
          <a:p>
            <a:r>
              <a:rPr lang="da-DK" sz="1800" dirty="0"/>
              <a:t>Samspillet mellem FAM, ortopædkirurgisk afdeling og </a:t>
            </a:r>
            <a:r>
              <a:rPr lang="da-DK" sz="1800" dirty="0" smtClean="0"/>
              <a:t>anæstesien </a:t>
            </a:r>
            <a:r>
              <a:rPr lang="da-DK" sz="1800" dirty="0"/>
              <a:t>(</a:t>
            </a:r>
            <a:r>
              <a:rPr lang="de-DE" sz="1800" dirty="0"/>
              <a:t>Elena Shulzhenko</a:t>
            </a:r>
            <a:r>
              <a:rPr lang="da-DK" sz="1800" dirty="0"/>
              <a:t> og Børge Obel)</a:t>
            </a:r>
          </a:p>
          <a:p>
            <a:endParaRPr lang="da-DK" sz="1800" dirty="0"/>
          </a:p>
          <a:p>
            <a:r>
              <a:rPr lang="da-DK" sz="1800" dirty="0" smtClean="0"/>
              <a:t>Weekend effekt (Iben Duvald)</a:t>
            </a:r>
          </a:p>
          <a:p>
            <a:endParaRPr lang="da-DK" sz="1800" dirty="0"/>
          </a:p>
          <a:p>
            <a:r>
              <a:rPr lang="da-DK" sz="1800" dirty="0" smtClean="0"/>
              <a:t>Samspil mellem organisering og IT-understøttelse (Henrike </a:t>
            </a:r>
            <a:r>
              <a:rPr lang="da-DK" sz="1800" dirty="0" err="1" smtClean="0"/>
              <a:t>Konzag</a:t>
            </a:r>
            <a:r>
              <a:rPr lang="da-DK" sz="1800" dirty="0" smtClean="0"/>
              <a:t>)</a:t>
            </a:r>
          </a:p>
          <a:p>
            <a:pPr marL="0" indent="0">
              <a:buNone/>
            </a:pPr>
            <a:endParaRPr lang="da-DK" sz="1800" dirty="0"/>
          </a:p>
          <a:p>
            <a:r>
              <a:rPr lang="en-US" sz="1800" dirty="0"/>
              <a:t>Improving Situation Awareness to Reduce </a:t>
            </a:r>
            <a:r>
              <a:rPr lang="en-US" sz="1800" dirty="0" smtClean="0"/>
              <a:t>Unrecognized </a:t>
            </a:r>
          </a:p>
          <a:p>
            <a:r>
              <a:rPr lang="en-US" sz="1800" dirty="0" smtClean="0"/>
              <a:t>Clinical </a:t>
            </a:r>
            <a:r>
              <a:rPr lang="en-US" sz="1800" dirty="0"/>
              <a:t>Deterioration and Serious Safety </a:t>
            </a:r>
            <a:r>
              <a:rPr lang="en-US" sz="1800" dirty="0" smtClean="0"/>
              <a:t>Events (Gitte </a:t>
            </a:r>
            <a:r>
              <a:rPr lang="da-DK" sz="1800" dirty="0" smtClean="0"/>
              <a:t>Tygesen)</a:t>
            </a:r>
            <a:r>
              <a:rPr lang="en-US" sz="1800" dirty="0" smtClean="0"/>
              <a:t> </a:t>
            </a:r>
          </a:p>
          <a:p>
            <a:pPr marL="0" indent="0">
              <a:buNone/>
            </a:pPr>
            <a:endParaRPr lang="en-US" sz="1800" dirty="0"/>
          </a:p>
          <a:p>
            <a:r>
              <a:rPr lang="en-GB" sz="1800" dirty="0"/>
              <a:t>Organisational design of emergency care: Policy </a:t>
            </a:r>
            <a:r>
              <a:rPr lang="en-GB" sz="1800" dirty="0" smtClean="0"/>
              <a:t>evaluation ( Line Tipsmark)</a:t>
            </a:r>
            <a:r>
              <a:rPr lang="da-DK" dirty="0" smtClean="0"/>
              <a:t> </a:t>
            </a:r>
            <a:endParaRPr lang="da-DK" dirty="0"/>
          </a:p>
        </p:txBody>
      </p:sp>
      <p:sp>
        <p:nvSpPr>
          <p:cNvPr id="4" name="Slide Number Placeholder 3"/>
          <p:cNvSpPr>
            <a:spLocks noGrp="1"/>
          </p:cNvSpPr>
          <p:nvPr>
            <p:ph type="sldNum" sz="quarter" idx="10"/>
          </p:nvPr>
        </p:nvSpPr>
        <p:spPr/>
        <p:txBody>
          <a:bodyPr/>
          <a:lstStyle/>
          <a:p>
            <a:pPr>
              <a:defRPr/>
            </a:pPr>
            <a:fld id="{7ED1AFA9-DAB8-4BB7-A662-0DF313B31243}" type="slidenum">
              <a:rPr lang="da-DK" smtClean="0"/>
              <a:pPr>
                <a:defRPr/>
              </a:pPr>
              <a:t>5</a:t>
            </a:fld>
            <a:endParaRPr lang="da-DK"/>
          </a:p>
        </p:txBody>
      </p:sp>
    </p:spTree>
    <p:extLst>
      <p:ext uri="{BB962C8B-B14F-4D97-AF65-F5344CB8AC3E}">
        <p14:creationId xmlns:p14="http://schemas.microsoft.com/office/powerpoint/2010/main" val="172048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338" y="1776679"/>
            <a:ext cx="8564562" cy="1532727"/>
          </a:xfrm>
        </p:spPr>
        <p:txBody>
          <a:bodyPr/>
          <a:lstStyle/>
          <a:p>
            <a:r>
              <a:rPr lang="en-GB" dirty="0" smtClean="0"/>
              <a:t/>
            </a:r>
            <a:br>
              <a:rPr lang="en-GB" dirty="0" smtClean="0"/>
            </a:br>
            <a:r>
              <a:rPr lang="en-GB" dirty="0"/>
              <a:t/>
            </a:r>
            <a:br>
              <a:rPr lang="en-GB" dirty="0"/>
            </a:br>
            <a:endParaRPr lang="en-GB" dirty="0"/>
          </a:p>
        </p:txBody>
      </p:sp>
      <p:sp>
        <p:nvSpPr>
          <p:cNvPr id="3" name="Rectangle 2"/>
          <p:cNvSpPr/>
          <p:nvPr/>
        </p:nvSpPr>
        <p:spPr>
          <a:xfrm>
            <a:off x="2184238" y="2564904"/>
            <a:ext cx="4992329" cy="523220"/>
          </a:xfrm>
          <a:prstGeom prst="rect">
            <a:avLst/>
          </a:prstGeom>
        </p:spPr>
        <p:txBody>
          <a:bodyPr wrap="none">
            <a:spAutoFit/>
          </a:bodyPr>
          <a:lstStyle/>
          <a:p>
            <a:pPr algn="ctr"/>
            <a:r>
              <a:rPr lang="en-GB" sz="2800" dirty="0" smtClean="0">
                <a:solidFill>
                  <a:schemeClr val="bg1"/>
                </a:solidFill>
              </a:rPr>
              <a:t>TAK FOR OPMÆRKSOMHEDEN</a:t>
            </a:r>
            <a:endParaRPr lang="en-GB" sz="2800" dirty="0">
              <a:solidFill>
                <a:schemeClr val="bg1"/>
              </a:solidFill>
            </a:endParaRPr>
          </a:p>
        </p:txBody>
      </p:sp>
    </p:spTree>
    <p:extLst>
      <p:ext uri="{BB962C8B-B14F-4D97-AF65-F5344CB8AC3E}">
        <p14:creationId xmlns:p14="http://schemas.microsoft.com/office/powerpoint/2010/main" val="296247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kutprojekt">
  <a:themeElements>
    <a:clrScheme name="">
      <a:dk1>
        <a:srgbClr val="000000"/>
      </a:dk1>
      <a:lt1>
        <a:srgbClr val="FFFFFF"/>
      </a:lt1>
      <a:dk2>
        <a:srgbClr val="80CEEF"/>
      </a:dk2>
      <a:lt2>
        <a:srgbClr val="009EE0"/>
      </a:lt2>
      <a:accent1>
        <a:srgbClr val="FFFFFF"/>
      </a:accent1>
      <a:accent2>
        <a:srgbClr val="808092"/>
      </a:accent2>
      <a:accent3>
        <a:srgbClr val="FFFFFF"/>
      </a:accent3>
      <a:accent4>
        <a:srgbClr val="000000"/>
      </a:accent4>
      <a:accent5>
        <a:srgbClr val="FFFFFF"/>
      </a:accent5>
      <a:accent6>
        <a:srgbClr val="737384"/>
      </a:accent6>
      <a:hlink>
        <a:srgbClr val="009EE0"/>
      </a:hlink>
      <a:folHlink>
        <a:srgbClr val="009EE0"/>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kutprojekt">
  <a:themeElements>
    <a:clrScheme name="">
      <a:dk1>
        <a:srgbClr val="000000"/>
      </a:dk1>
      <a:lt1>
        <a:srgbClr val="FFFFFF"/>
      </a:lt1>
      <a:dk2>
        <a:srgbClr val="80CEEF"/>
      </a:dk2>
      <a:lt2>
        <a:srgbClr val="009EE0"/>
      </a:lt2>
      <a:accent1>
        <a:srgbClr val="FFFFFF"/>
      </a:accent1>
      <a:accent2>
        <a:srgbClr val="808092"/>
      </a:accent2>
      <a:accent3>
        <a:srgbClr val="FFFFFF"/>
      </a:accent3>
      <a:accent4>
        <a:srgbClr val="000000"/>
      </a:accent4>
      <a:accent5>
        <a:srgbClr val="FFFFFF"/>
      </a:accent5>
      <a:accent6>
        <a:srgbClr val="737384"/>
      </a:accent6>
      <a:hlink>
        <a:srgbClr val="009EE0"/>
      </a:hlink>
      <a:folHlink>
        <a:srgbClr val="009EE0"/>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TotalTime>
  <Words>104</Words>
  <Application>Microsoft Office PowerPoint</Application>
  <PresentationFormat>Skærmshow (4:3)</PresentationFormat>
  <Paragraphs>29</Paragraphs>
  <Slides>6</Slides>
  <Notes>6</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Diastitler</vt:lpstr>
      </vt:variant>
      <vt:variant>
        <vt:i4>6</vt:i4>
      </vt:variant>
    </vt:vector>
  </HeadingPairs>
  <TitlesOfParts>
    <vt:vector size="14" baseType="lpstr">
      <vt:lpstr>Arial</vt:lpstr>
      <vt:lpstr>Calibri</vt:lpstr>
      <vt:lpstr>AU Passata</vt:lpstr>
      <vt:lpstr>AU Peto</vt:lpstr>
      <vt:lpstr>Akutprojekt</vt:lpstr>
      <vt:lpstr>1_Custom Design</vt:lpstr>
      <vt:lpstr>Custom Design</vt:lpstr>
      <vt:lpstr>1_Akutprojekt</vt:lpstr>
      <vt:lpstr>DESIGN-EM   </vt:lpstr>
      <vt:lpstr>DESIGN-EM   Forskningsnetværk for organisations design og Akutmedicin   professor Børge Obel og Jakob Eskildsen, ICOA  Professor hans Kirkegaard, Center for akutforskning  </vt:lpstr>
      <vt:lpstr>Hans KirkegaarD  professor i præhospital og akutmedicin Center for akutmedicin</vt:lpstr>
      <vt:lpstr>Sundhedsstyrelsens ”akut rapport” i 2007 udgør den Største sundheds organisatoriske ændring i nyere tid  Mission Gennem et tvær diciplinært forskningsnetværk at udforske de organisatoriske og akutmedicinske  konsekvenser af ovenstående organisatoriske ændring  Vision at producere ny evidensbaseret organisatorisk viden til brug for beslutningstagerne ved opbygningen af effektive og patientvenlige fælles akutafdelinger . </vt:lpstr>
      <vt:lpstr>Forskningsprojekter I Design-EM</vt:lpstr>
      <vt:lpstr>  </vt:lpstr>
    </vt:vector>
  </TitlesOfParts>
  <Company>Aarhus School of Business and Social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ansøgningen</dc:title>
  <dc:creator>Pernille Dissing Sørensen</dc:creator>
  <cp:lastModifiedBy>Hans Kirkegaard</cp:lastModifiedBy>
  <cp:revision>148</cp:revision>
  <cp:lastPrinted>2015-03-08T10:37:28Z</cp:lastPrinted>
  <dcterms:created xsi:type="dcterms:W3CDTF">2014-06-27T06:25:48Z</dcterms:created>
  <dcterms:modified xsi:type="dcterms:W3CDTF">2016-05-11T20:55:11Z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y fmtid="{D5CDD505-2E9C-101B-9397-08002B2CF9AE}" pid="3" name="CurrentUser">
    <vt:lpwstr>Standardprofil</vt:lpwstr>
  </property>
  <property fmtid="{D5CDD505-2E9C-101B-9397-08002B2CF9AE}" pid="4" name="CurrentOffice">
    <vt:lpwstr>0000</vt:lpwstr>
  </property>
  <property fmtid="{D5CDD505-2E9C-101B-9397-08002B2CF9AE}" pid="5" name="CurrentLogoPath">
    <vt:lpwstr/>
  </property>
  <property fmtid="{D5CDD505-2E9C-101B-9397-08002B2CF9AE}" pid="6" name="CurrentDepartmentName">
    <vt:lpwstr/>
  </property>
  <property fmtid="{D5CDD505-2E9C-101B-9397-08002B2CF9AE}" pid="7" name="CurrentBusinessLine">
    <vt:lpwstr/>
  </property>
  <property fmtid="{D5CDD505-2E9C-101B-9397-08002B2CF9AE}" pid="8" name="CurrentCountry">
    <vt:lpwstr/>
  </property>
  <property fmtid="{D5CDD505-2E9C-101B-9397-08002B2CF9AE}" pid="9" name="CurrentSublogo">
    <vt:lpwstr/>
  </property>
  <property fmtid="{D5CDD505-2E9C-101B-9397-08002B2CF9AE}" pid="10" name="CurrentDate">
    <vt:lpwstr>Juni 2014</vt:lpwstr>
  </property>
  <property fmtid="{D5CDD505-2E9C-101B-9397-08002B2CF9AE}" pid="11" name="CurrentPresentationTitle">
    <vt:lpwstr>ACUTE ansøgningen</vt:lpwstr>
  </property>
  <property fmtid="{D5CDD505-2E9C-101B-9397-08002B2CF9AE}" pid="12" name="CurrentAuthor">
    <vt:lpwstr/>
  </property>
  <property fmtid="{D5CDD505-2E9C-101B-9397-08002B2CF9AE}" pid="13" name="CurrentDepartment">
    <vt:lpwstr>AU Kommunikation</vt:lpwstr>
  </property>
  <property fmtid="{D5CDD505-2E9C-101B-9397-08002B2CF9AE}" pid="14" name="CurrentClientLogoPath">
    <vt:lpwstr/>
  </property>
  <property fmtid="{D5CDD505-2E9C-101B-9397-08002B2CF9AE}" pid="15" name="CurrentPaperType">
    <vt:lpwstr/>
  </property>
  <property fmtid="{D5CDD505-2E9C-101B-9397-08002B2CF9AE}" pid="16" name="CurrentInformationClass">
    <vt:lpwstr/>
  </property>
  <property fmtid="{D5CDD505-2E9C-101B-9397-08002B2CF9AE}" pid="17" name="CurrentRestrictedAccess">
    <vt:lpwstr/>
  </property>
  <property fmtid="{D5CDD505-2E9C-101B-9397-08002B2CF9AE}" pid="18" name="CurrentLanguage">
    <vt:lpwstr/>
  </property>
</Properties>
</file>